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AFBB6-6861-4F1A-B3FA-0793A56CC6AC}" v="43" dt="2023-06-21T15:31:59.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old Chapman" userId="57e44368-ca69-43d1-ae46-e00dc75e6238" providerId="ADAL" clId="{EDDAFBB6-6861-4F1A-B3FA-0793A56CC6AC}"/>
    <pc:docChg chg="undo custSel modSld">
      <pc:chgData name="Harold Chapman" userId="57e44368-ca69-43d1-ae46-e00dc75e6238" providerId="ADAL" clId="{EDDAFBB6-6861-4F1A-B3FA-0793A56CC6AC}" dt="2023-06-21T15:35:16.796" v="302" actId="6549"/>
      <pc:docMkLst>
        <pc:docMk/>
      </pc:docMkLst>
      <pc:sldChg chg="addSp modSp mod">
        <pc:chgData name="Harold Chapman" userId="57e44368-ca69-43d1-ae46-e00dc75e6238" providerId="ADAL" clId="{EDDAFBB6-6861-4F1A-B3FA-0793A56CC6AC}" dt="2023-06-21T15:05:53.774" v="14" actId="1076"/>
        <pc:sldMkLst>
          <pc:docMk/>
          <pc:sldMk cId="3375878290" sldId="257"/>
        </pc:sldMkLst>
        <pc:spChg chg="mod">
          <ac:chgData name="Harold Chapman" userId="57e44368-ca69-43d1-ae46-e00dc75e6238" providerId="ADAL" clId="{EDDAFBB6-6861-4F1A-B3FA-0793A56CC6AC}" dt="2023-06-21T15:05:21.614" v="10" actId="20577"/>
          <ac:spMkLst>
            <pc:docMk/>
            <pc:sldMk cId="3375878290" sldId="257"/>
            <ac:spMk id="3" creationId="{8738DF17-47C8-DD37-34C5-E5A4B2EC22CB}"/>
          </ac:spMkLst>
        </pc:spChg>
        <pc:picChg chg="add mod">
          <ac:chgData name="Harold Chapman" userId="57e44368-ca69-43d1-ae46-e00dc75e6238" providerId="ADAL" clId="{EDDAFBB6-6861-4F1A-B3FA-0793A56CC6AC}" dt="2023-06-21T15:05:53.774" v="14" actId="1076"/>
          <ac:picMkLst>
            <pc:docMk/>
            <pc:sldMk cId="3375878290" sldId="257"/>
            <ac:picMk id="4" creationId="{17B138C4-F1BD-FDB1-931E-BFC4786C6FCD}"/>
          </ac:picMkLst>
        </pc:picChg>
      </pc:sldChg>
      <pc:sldChg chg="addSp modSp mod">
        <pc:chgData name="Harold Chapman" userId="57e44368-ca69-43d1-ae46-e00dc75e6238" providerId="ADAL" clId="{EDDAFBB6-6861-4F1A-B3FA-0793A56CC6AC}" dt="2023-06-21T15:06:41.405" v="17" actId="1076"/>
        <pc:sldMkLst>
          <pc:docMk/>
          <pc:sldMk cId="769184475" sldId="258"/>
        </pc:sldMkLst>
        <pc:picChg chg="add mod">
          <ac:chgData name="Harold Chapman" userId="57e44368-ca69-43d1-ae46-e00dc75e6238" providerId="ADAL" clId="{EDDAFBB6-6861-4F1A-B3FA-0793A56CC6AC}" dt="2023-06-21T15:06:41.405" v="17" actId="1076"/>
          <ac:picMkLst>
            <pc:docMk/>
            <pc:sldMk cId="769184475" sldId="258"/>
            <ac:picMk id="4" creationId="{EA3FF9A2-3CB1-10A6-17B0-2C0753445B8D}"/>
          </ac:picMkLst>
        </pc:picChg>
      </pc:sldChg>
      <pc:sldChg chg="addSp modSp mod">
        <pc:chgData name="Harold Chapman" userId="57e44368-ca69-43d1-ae46-e00dc75e6238" providerId="ADAL" clId="{EDDAFBB6-6861-4F1A-B3FA-0793A56CC6AC}" dt="2023-06-21T15:07:22.885" v="21" actId="1076"/>
        <pc:sldMkLst>
          <pc:docMk/>
          <pc:sldMk cId="3150863194" sldId="259"/>
        </pc:sldMkLst>
        <pc:picChg chg="add mod">
          <ac:chgData name="Harold Chapman" userId="57e44368-ca69-43d1-ae46-e00dc75e6238" providerId="ADAL" clId="{EDDAFBB6-6861-4F1A-B3FA-0793A56CC6AC}" dt="2023-06-21T15:07:22.885" v="21" actId="1076"/>
          <ac:picMkLst>
            <pc:docMk/>
            <pc:sldMk cId="3150863194" sldId="259"/>
            <ac:picMk id="4" creationId="{4C5B63A5-3DA4-8932-4904-10CB8E88385B}"/>
          </ac:picMkLst>
        </pc:picChg>
      </pc:sldChg>
      <pc:sldChg chg="addSp modSp mod">
        <pc:chgData name="Harold Chapman" userId="57e44368-ca69-43d1-ae46-e00dc75e6238" providerId="ADAL" clId="{EDDAFBB6-6861-4F1A-B3FA-0793A56CC6AC}" dt="2023-06-21T15:09:06.747" v="25" actId="1076"/>
        <pc:sldMkLst>
          <pc:docMk/>
          <pc:sldMk cId="4150099661" sldId="260"/>
        </pc:sldMkLst>
        <pc:picChg chg="add mod">
          <ac:chgData name="Harold Chapman" userId="57e44368-ca69-43d1-ae46-e00dc75e6238" providerId="ADAL" clId="{EDDAFBB6-6861-4F1A-B3FA-0793A56CC6AC}" dt="2023-06-21T15:09:06.747" v="25" actId="1076"/>
          <ac:picMkLst>
            <pc:docMk/>
            <pc:sldMk cId="4150099661" sldId="260"/>
            <ac:picMk id="4" creationId="{63B3BE09-2293-F0F1-91FE-55B80089D535}"/>
          </ac:picMkLst>
        </pc:picChg>
      </pc:sldChg>
      <pc:sldChg chg="addSp modSp mod">
        <pc:chgData name="Harold Chapman" userId="57e44368-ca69-43d1-ae46-e00dc75e6238" providerId="ADAL" clId="{EDDAFBB6-6861-4F1A-B3FA-0793A56CC6AC}" dt="2023-06-21T15:09:42.563" v="29" actId="1076"/>
        <pc:sldMkLst>
          <pc:docMk/>
          <pc:sldMk cId="309886569" sldId="261"/>
        </pc:sldMkLst>
        <pc:spChg chg="mod">
          <ac:chgData name="Harold Chapman" userId="57e44368-ca69-43d1-ae46-e00dc75e6238" providerId="ADAL" clId="{EDDAFBB6-6861-4F1A-B3FA-0793A56CC6AC}" dt="2023-06-21T15:04:42.294" v="2" actId="6549"/>
          <ac:spMkLst>
            <pc:docMk/>
            <pc:sldMk cId="309886569" sldId="261"/>
            <ac:spMk id="3" creationId="{0D1A442A-1AA9-0583-E3E5-C8497A042E26}"/>
          </ac:spMkLst>
        </pc:spChg>
        <pc:picChg chg="add mod">
          <ac:chgData name="Harold Chapman" userId="57e44368-ca69-43d1-ae46-e00dc75e6238" providerId="ADAL" clId="{EDDAFBB6-6861-4F1A-B3FA-0793A56CC6AC}" dt="2023-06-21T15:09:42.563" v="29" actId="1076"/>
          <ac:picMkLst>
            <pc:docMk/>
            <pc:sldMk cId="309886569" sldId="261"/>
            <ac:picMk id="4" creationId="{CF6F63D4-74B6-8023-6F44-1F3755358AEC}"/>
          </ac:picMkLst>
        </pc:picChg>
      </pc:sldChg>
      <pc:sldChg chg="addSp modSp mod">
        <pc:chgData name="Harold Chapman" userId="57e44368-ca69-43d1-ae46-e00dc75e6238" providerId="ADAL" clId="{EDDAFBB6-6861-4F1A-B3FA-0793A56CC6AC}" dt="2023-06-21T15:13:14.806" v="51" actId="207"/>
        <pc:sldMkLst>
          <pc:docMk/>
          <pc:sldMk cId="796914422" sldId="262"/>
        </pc:sldMkLst>
        <pc:spChg chg="add mod">
          <ac:chgData name="Harold Chapman" userId="57e44368-ca69-43d1-ae46-e00dc75e6238" providerId="ADAL" clId="{EDDAFBB6-6861-4F1A-B3FA-0793A56CC6AC}" dt="2023-06-21T15:13:14.806" v="51" actId="207"/>
          <ac:spMkLst>
            <pc:docMk/>
            <pc:sldMk cId="796914422" sldId="262"/>
            <ac:spMk id="12" creationId="{E0A234B3-FCF8-9FBC-C5C2-B0F80031EC71}"/>
          </ac:spMkLst>
        </pc:spChg>
        <pc:picChg chg="add mod">
          <ac:chgData name="Harold Chapman" userId="57e44368-ca69-43d1-ae46-e00dc75e6238" providerId="ADAL" clId="{EDDAFBB6-6861-4F1A-B3FA-0793A56CC6AC}" dt="2023-06-21T15:10:33.164" v="33" actId="1076"/>
          <ac:picMkLst>
            <pc:docMk/>
            <pc:sldMk cId="796914422" sldId="262"/>
            <ac:picMk id="7" creationId="{3E429D42-4C91-51B1-9462-4ECC8D87CDD8}"/>
          </ac:picMkLst>
        </pc:picChg>
        <pc:picChg chg="add mod modCrop">
          <ac:chgData name="Harold Chapman" userId="57e44368-ca69-43d1-ae46-e00dc75e6238" providerId="ADAL" clId="{EDDAFBB6-6861-4F1A-B3FA-0793A56CC6AC}" dt="2023-06-21T15:11:06.665" v="37" actId="1076"/>
          <ac:picMkLst>
            <pc:docMk/>
            <pc:sldMk cId="796914422" sldId="262"/>
            <ac:picMk id="8" creationId="{23B18E89-A1D8-272F-49E5-A704F7166CE5}"/>
          </ac:picMkLst>
        </pc:picChg>
        <pc:picChg chg="add mod">
          <ac:chgData name="Harold Chapman" userId="57e44368-ca69-43d1-ae46-e00dc75e6238" providerId="ADAL" clId="{EDDAFBB6-6861-4F1A-B3FA-0793A56CC6AC}" dt="2023-06-21T15:12:42.590" v="49" actId="1076"/>
          <ac:picMkLst>
            <pc:docMk/>
            <pc:sldMk cId="796914422" sldId="262"/>
            <ac:picMk id="9" creationId="{236E5658-908A-6156-FB24-A9DDCE8952D8}"/>
          </ac:picMkLst>
        </pc:picChg>
        <pc:picChg chg="add mod">
          <ac:chgData name="Harold Chapman" userId="57e44368-ca69-43d1-ae46-e00dc75e6238" providerId="ADAL" clId="{EDDAFBB6-6861-4F1A-B3FA-0793A56CC6AC}" dt="2023-06-21T15:11:30.700" v="42" actId="1076"/>
          <ac:picMkLst>
            <pc:docMk/>
            <pc:sldMk cId="796914422" sldId="262"/>
            <ac:picMk id="10" creationId="{D546AB87-22F9-6DF3-5772-50B464B55E0A}"/>
          </ac:picMkLst>
        </pc:picChg>
        <pc:picChg chg="add mod modCrop">
          <ac:chgData name="Harold Chapman" userId="57e44368-ca69-43d1-ae46-e00dc75e6238" providerId="ADAL" clId="{EDDAFBB6-6861-4F1A-B3FA-0793A56CC6AC}" dt="2023-06-21T15:11:47.109" v="47" actId="732"/>
          <ac:picMkLst>
            <pc:docMk/>
            <pc:sldMk cId="796914422" sldId="262"/>
            <ac:picMk id="11" creationId="{555F6C84-770D-022C-CC44-FE70B1009EBD}"/>
          </ac:picMkLst>
        </pc:picChg>
      </pc:sldChg>
      <pc:sldChg chg="addSp delSp modSp mod">
        <pc:chgData name="Harold Chapman" userId="57e44368-ca69-43d1-ae46-e00dc75e6238" providerId="ADAL" clId="{EDDAFBB6-6861-4F1A-B3FA-0793A56CC6AC}" dt="2023-06-21T15:17:24.231" v="69" actId="207"/>
        <pc:sldMkLst>
          <pc:docMk/>
          <pc:sldMk cId="3164303215" sldId="263"/>
        </pc:sldMkLst>
        <pc:spChg chg="add mod">
          <ac:chgData name="Harold Chapman" userId="57e44368-ca69-43d1-ae46-e00dc75e6238" providerId="ADAL" clId="{EDDAFBB6-6861-4F1A-B3FA-0793A56CC6AC}" dt="2023-06-21T15:17:24.231" v="69" actId="207"/>
          <ac:spMkLst>
            <pc:docMk/>
            <pc:sldMk cId="3164303215" sldId="263"/>
            <ac:spMk id="9" creationId="{48F32378-8AC4-40A2-3B30-3486387BB473}"/>
          </ac:spMkLst>
        </pc:spChg>
        <pc:picChg chg="add del mod modCrop">
          <ac:chgData name="Harold Chapman" userId="57e44368-ca69-43d1-ae46-e00dc75e6238" providerId="ADAL" clId="{EDDAFBB6-6861-4F1A-B3FA-0793A56CC6AC}" dt="2023-06-21T15:14:12.494" v="58" actId="478"/>
          <ac:picMkLst>
            <pc:docMk/>
            <pc:sldMk cId="3164303215" sldId="263"/>
            <ac:picMk id="7" creationId="{D68316EA-27E5-81F3-3E82-E8DD7C075660}"/>
          </ac:picMkLst>
        </pc:picChg>
        <pc:picChg chg="add mod modCrop">
          <ac:chgData name="Harold Chapman" userId="57e44368-ca69-43d1-ae46-e00dc75e6238" providerId="ADAL" clId="{EDDAFBB6-6861-4F1A-B3FA-0793A56CC6AC}" dt="2023-06-21T15:14:45.500" v="66" actId="1076"/>
          <ac:picMkLst>
            <pc:docMk/>
            <pc:sldMk cId="3164303215" sldId="263"/>
            <ac:picMk id="8" creationId="{C35EC91D-8A07-9CF4-BA50-615B199A88A8}"/>
          </ac:picMkLst>
        </pc:picChg>
      </pc:sldChg>
      <pc:sldChg chg="addSp modSp">
        <pc:chgData name="Harold Chapman" userId="57e44368-ca69-43d1-ae46-e00dc75e6238" providerId="ADAL" clId="{EDDAFBB6-6861-4F1A-B3FA-0793A56CC6AC}" dt="2023-06-21T15:19:00.585" v="81" actId="14100"/>
        <pc:sldMkLst>
          <pc:docMk/>
          <pc:sldMk cId="4163767543" sldId="264"/>
        </pc:sldMkLst>
        <pc:picChg chg="add mod">
          <ac:chgData name="Harold Chapman" userId="57e44368-ca69-43d1-ae46-e00dc75e6238" providerId="ADAL" clId="{EDDAFBB6-6861-4F1A-B3FA-0793A56CC6AC}" dt="2023-06-21T15:19:00.585" v="81" actId="14100"/>
          <ac:picMkLst>
            <pc:docMk/>
            <pc:sldMk cId="4163767543" sldId="264"/>
            <ac:picMk id="1026" creationId="{C75BB42F-81B6-1EC7-AA39-760F6FD46E0C}"/>
          </ac:picMkLst>
        </pc:picChg>
      </pc:sldChg>
      <pc:sldChg chg="addSp modSp mod">
        <pc:chgData name="Harold Chapman" userId="57e44368-ca69-43d1-ae46-e00dc75e6238" providerId="ADAL" clId="{EDDAFBB6-6861-4F1A-B3FA-0793A56CC6AC}" dt="2023-06-21T15:19:39.167" v="86" actId="1076"/>
        <pc:sldMkLst>
          <pc:docMk/>
          <pc:sldMk cId="3694848608" sldId="265"/>
        </pc:sldMkLst>
        <pc:picChg chg="add mod">
          <ac:chgData name="Harold Chapman" userId="57e44368-ca69-43d1-ae46-e00dc75e6238" providerId="ADAL" clId="{EDDAFBB6-6861-4F1A-B3FA-0793A56CC6AC}" dt="2023-06-21T15:19:39.167" v="86" actId="1076"/>
          <ac:picMkLst>
            <pc:docMk/>
            <pc:sldMk cId="3694848608" sldId="265"/>
            <ac:picMk id="7" creationId="{6A0478E9-4DCB-4222-C81E-8103CE0EB77E}"/>
          </ac:picMkLst>
        </pc:picChg>
      </pc:sldChg>
      <pc:sldChg chg="addSp modSp">
        <pc:chgData name="Harold Chapman" userId="57e44368-ca69-43d1-ae46-e00dc75e6238" providerId="ADAL" clId="{EDDAFBB6-6861-4F1A-B3FA-0793A56CC6AC}" dt="2023-06-21T15:20:51.991" v="92" actId="1076"/>
        <pc:sldMkLst>
          <pc:docMk/>
          <pc:sldMk cId="2715233181" sldId="266"/>
        </pc:sldMkLst>
        <pc:spChg chg="mod">
          <ac:chgData name="Harold Chapman" userId="57e44368-ca69-43d1-ae46-e00dc75e6238" providerId="ADAL" clId="{EDDAFBB6-6861-4F1A-B3FA-0793A56CC6AC}" dt="2023-06-21T15:20:43.422" v="89" actId="1076"/>
          <ac:spMkLst>
            <pc:docMk/>
            <pc:sldMk cId="2715233181" sldId="266"/>
            <ac:spMk id="3" creationId="{5B634E66-0E7F-14FE-4060-80386648B62A}"/>
          </ac:spMkLst>
        </pc:spChg>
        <pc:picChg chg="add mod">
          <ac:chgData name="Harold Chapman" userId="57e44368-ca69-43d1-ae46-e00dc75e6238" providerId="ADAL" clId="{EDDAFBB6-6861-4F1A-B3FA-0793A56CC6AC}" dt="2023-06-21T15:20:51.991" v="92" actId="1076"/>
          <ac:picMkLst>
            <pc:docMk/>
            <pc:sldMk cId="2715233181" sldId="266"/>
            <ac:picMk id="2050" creationId="{F0CB895B-B3AB-D8CA-33EC-5D2B2FB0AED7}"/>
          </ac:picMkLst>
        </pc:picChg>
      </pc:sldChg>
      <pc:sldChg chg="addSp modSp mod">
        <pc:chgData name="Harold Chapman" userId="57e44368-ca69-43d1-ae46-e00dc75e6238" providerId="ADAL" clId="{EDDAFBB6-6861-4F1A-B3FA-0793A56CC6AC}" dt="2023-06-21T15:22:08.908" v="98" actId="1076"/>
        <pc:sldMkLst>
          <pc:docMk/>
          <pc:sldMk cId="839484645" sldId="267"/>
        </pc:sldMkLst>
        <pc:picChg chg="add mod">
          <ac:chgData name="Harold Chapman" userId="57e44368-ca69-43d1-ae46-e00dc75e6238" providerId="ADAL" clId="{EDDAFBB6-6861-4F1A-B3FA-0793A56CC6AC}" dt="2023-06-21T15:22:08.908" v="98" actId="1076"/>
          <ac:picMkLst>
            <pc:docMk/>
            <pc:sldMk cId="839484645" sldId="267"/>
            <ac:picMk id="7" creationId="{03B8F26C-5876-6A4D-CC9F-F17E05D2FBF4}"/>
          </ac:picMkLst>
        </pc:picChg>
      </pc:sldChg>
      <pc:sldChg chg="addSp modSp mod">
        <pc:chgData name="Harold Chapman" userId="57e44368-ca69-43d1-ae46-e00dc75e6238" providerId="ADAL" clId="{EDDAFBB6-6861-4F1A-B3FA-0793A56CC6AC}" dt="2023-06-21T15:23:12.558" v="102" actId="14100"/>
        <pc:sldMkLst>
          <pc:docMk/>
          <pc:sldMk cId="1226729960" sldId="268"/>
        </pc:sldMkLst>
        <pc:spChg chg="mod">
          <ac:chgData name="Harold Chapman" userId="57e44368-ca69-43d1-ae46-e00dc75e6238" providerId="ADAL" clId="{EDDAFBB6-6861-4F1A-B3FA-0793A56CC6AC}" dt="2023-05-19T12:58:39.271" v="1" actId="33524"/>
          <ac:spMkLst>
            <pc:docMk/>
            <pc:sldMk cId="1226729960" sldId="268"/>
            <ac:spMk id="3" creationId="{57114587-52BC-3106-DE18-9FFC318E1051}"/>
          </ac:spMkLst>
        </pc:spChg>
        <pc:picChg chg="add mod">
          <ac:chgData name="Harold Chapman" userId="57e44368-ca69-43d1-ae46-e00dc75e6238" providerId="ADAL" clId="{EDDAFBB6-6861-4F1A-B3FA-0793A56CC6AC}" dt="2023-06-21T15:23:12.558" v="102" actId="14100"/>
          <ac:picMkLst>
            <pc:docMk/>
            <pc:sldMk cId="1226729960" sldId="268"/>
            <ac:picMk id="7" creationId="{0A9934EA-B188-A0DC-6335-9557FC89AB6E}"/>
          </ac:picMkLst>
        </pc:picChg>
      </pc:sldChg>
      <pc:sldChg chg="addSp modSp mod">
        <pc:chgData name="Harold Chapman" userId="57e44368-ca69-43d1-ae46-e00dc75e6238" providerId="ADAL" clId="{EDDAFBB6-6861-4F1A-B3FA-0793A56CC6AC}" dt="2023-06-21T15:24:06.910" v="107" actId="1076"/>
        <pc:sldMkLst>
          <pc:docMk/>
          <pc:sldMk cId="2048231896" sldId="269"/>
        </pc:sldMkLst>
        <pc:picChg chg="add mod">
          <ac:chgData name="Harold Chapman" userId="57e44368-ca69-43d1-ae46-e00dc75e6238" providerId="ADAL" clId="{EDDAFBB6-6861-4F1A-B3FA-0793A56CC6AC}" dt="2023-06-21T15:24:06.910" v="107" actId="1076"/>
          <ac:picMkLst>
            <pc:docMk/>
            <pc:sldMk cId="2048231896" sldId="269"/>
            <ac:picMk id="7" creationId="{DCEABFAE-33C1-FAED-2149-8A02E0163115}"/>
          </ac:picMkLst>
        </pc:picChg>
      </pc:sldChg>
      <pc:sldChg chg="addSp modSp mod">
        <pc:chgData name="Harold Chapman" userId="57e44368-ca69-43d1-ae46-e00dc75e6238" providerId="ADAL" clId="{EDDAFBB6-6861-4F1A-B3FA-0793A56CC6AC}" dt="2023-06-21T15:25:44.436" v="112" actId="1076"/>
        <pc:sldMkLst>
          <pc:docMk/>
          <pc:sldMk cId="1044299894" sldId="270"/>
        </pc:sldMkLst>
        <pc:picChg chg="add mod">
          <ac:chgData name="Harold Chapman" userId="57e44368-ca69-43d1-ae46-e00dc75e6238" providerId="ADAL" clId="{EDDAFBB6-6861-4F1A-B3FA-0793A56CC6AC}" dt="2023-06-21T15:25:44.436" v="112" actId="1076"/>
          <ac:picMkLst>
            <pc:docMk/>
            <pc:sldMk cId="1044299894" sldId="270"/>
            <ac:picMk id="7" creationId="{A7806EA7-8AAF-7041-B310-0376341135CC}"/>
          </ac:picMkLst>
        </pc:picChg>
      </pc:sldChg>
      <pc:sldChg chg="addSp modSp mod">
        <pc:chgData name="Harold Chapman" userId="57e44368-ca69-43d1-ae46-e00dc75e6238" providerId="ADAL" clId="{EDDAFBB6-6861-4F1A-B3FA-0793A56CC6AC}" dt="2023-06-21T15:26:42.028" v="118" actId="1076"/>
        <pc:sldMkLst>
          <pc:docMk/>
          <pc:sldMk cId="1083969687" sldId="271"/>
        </pc:sldMkLst>
        <pc:picChg chg="add mod">
          <ac:chgData name="Harold Chapman" userId="57e44368-ca69-43d1-ae46-e00dc75e6238" providerId="ADAL" clId="{EDDAFBB6-6861-4F1A-B3FA-0793A56CC6AC}" dt="2023-06-21T15:26:42.028" v="118" actId="1076"/>
          <ac:picMkLst>
            <pc:docMk/>
            <pc:sldMk cId="1083969687" sldId="271"/>
            <ac:picMk id="7" creationId="{2EFAC353-60AA-4841-F90F-1C4AFF107EC5}"/>
          </ac:picMkLst>
        </pc:picChg>
      </pc:sldChg>
      <pc:sldChg chg="addSp modSp mod">
        <pc:chgData name="Harold Chapman" userId="57e44368-ca69-43d1-ae46-e00dc75e6238" providerId="ADAL" clId="{EDDAFBB6-6861-4F1A-B3FA-0793A56CC6AC}" dt="2023-06-21T15:30:01.106" v="148" actId="167"/>
        <pc:sldMkLst>
          <pc:docMk/>
          <pc:sldMk cId="4086334132" sldId="272"/>
        </pc:sldMkLst>
        <pc:spChg chg="mod">
          <ac:chgData name="Harold Chapman" userId="57e44368-ca69-43d1-ae46-e00dc75e6238" providerId="ADAL" clId="{EDDAFBB6-6861-4F1A-B3FA-0793A56CC6AC}" dt="2023-06-21T15:27:10.138" v="140"/>
          <ac:spMkLst>
            <pc:docMk/>
            <pc:sldMk cId="4086334132" sldId="272"/>
            <ac:spMk id="3" creationId="{8B5D4881-6951-4073-F6B1-ECDA193A3C05}"/>
          </ac:spMkLst>
        </pc:spChg>
        <pc:picChg chg="add mod ord">
          <ac:chgData name="Harold Chapman" userId="57e44368-ca69-43d1-ae46-e00dc75e6238" providerId="ADAL" clId="{EDDAFBB6-6861-4F1A-B3FA-0793A56CC6AC}" dt="2023-06-21T15:30:01.106" v="148" actId="167"/>
          <ac:picMkLst>
            <pc:docMk/>
            <pc:sldMk cId="4086334132" sldId="272"/>
            <ac:picMk id="7" creationId="{F5684136-CB48-701F-020E-EDA4ED11696E}"/>
          </ac:picMkLst>
        </pc:picChg>
      </pc:sldChg>
      <pc:sldChg chg="addSp modSp mod">
        <pc:chgData name="Harold Chapman" userId="57e44368-ca69-43d1-ae46-e00dc75e6238" providerId="ADAL" clId="{EDDAFBB6-6861-4F1A-B3FA-0793A56CC6AC}" dt="2023-06-21T15:30:53.193" v="150" actId="1076"/>
        <pc:sldMkLst>
          <pc:docMk/>
          <pc:sldMk cId="447757163" sldId="273"/>
        </pc:sldMkLst>
        <pc:picChg chg="add mod">
          <ac:chgData name="Harold Chapman" userId="57e44368-ca69-43d1-ae46-e00dc75e6238" providerId="ADAL" clId="{EDDAFBB6-6861-4F1A-B3FA-0793A56CC6AC}" dt="2023-06-21T15:30:53.193" v="150" actId="1076"/>
          <ac:picMkLst>
            <pc:docMk/>
            <pc:sldMk cId="447757163" sldId="273"/>
            <ac:picMk id="7" creationId="{25DCEC7F-BFB1-8C78-E7B9-BE91CCE6BC7B}"/>
          </ac:picMkLst>
        </pc:picChg>
      </pc:sldChg>
      <pc:sldChg chg="addSp modSp mod">
        <pc:chgData name="Harold Chapman" userId="57e44368-ca69-43d1-ae46-e00dc75e6238" providerId="ADAL" clId="{EDDAFBB6-6861-4F1A-B3FA-0793A56CC6AC}" dt="2023-06-21T15:32:08.742" v="154" actId="1076"/>
        <pc:sldMkLst>
          <pc:docMk/>
          <pc:sldMk cId="4118864198" sldId="274"/>
        </pc:sldMkLst>
        <pc:picChg chg="add mod">
          <ac:chgData name="Harold Chapman" userId="57e44368-ca69-43d1-ae46-e00dc75e6238" providerId="ADAL" clId="{EDDAFBB6-6861-4F1A-B3FA-0793A56CC6AC}" dt="2023-06-21T15:32:08.742" v="154" actId="1076"/>
          <ac:picMkLst>
            <pc:docMk/>
            <pc:sldMk cId="4118864198" sldId="274"/>
            <ac:picMk id="7" creationId="{760F470A-B1BC-5CDB-EFB5-075118771D69}"/>
          </ac:picMkLst>
        </pc:picChg>
      </pc:sldChg>
      <pc:sldChg chg="modSp mod">
        <pc:chgData name="Harold Chapman" userId="57e44368-ca69-43d1-ae46-e00dc75e6238" providerId="ADAL" clId="{EDDAFBB6-6861-4F1A-B3FA-0793A56CC6AC}" dt="2023-06-21T15:35:16.796" v="302" actId="6549"/>
        <pc:sldMkLst>
          <pc:docMk/>
          <pc:sldMk cId="2195952329" sldId="275"/>
        </pc:sldMkLst>
        <pc:spChg chg="mod">
          <ac:chgData name="Harold Chapman" userId="57e44368-ca69-43d1-ae46-e00dc75e6238" providerId="ADAL" clId="{EDDAFBB6-6861-4F1A-B3FA-0793A56CC6AC}" dt="2023-06-21T15:35:16.796" v="302" actId="6549"/>
          <ac:spMkLst>
            <pc:docMk/>
            <pc:sldMk cId="2195952329" sldId="275"/>
            <ac:spMk id="3" creationId="{5B7A849F-BE8E-ED42-95F1-4EA0D4E85EE3}"/>
          </ac:spMkLst>
        </pc:spChg>
      </pc:sldChg>
    </pc:docChg>
  </pc:docChgLst>
  <pc:docChgLst>
    <pc:chgData name="Harold Chapman" userId="57e44368-ca69-43d1-ae46-e00dc75e6238" providerId="ADAL" clId="{4C2A87D0-AE45-4FA4-8523-49DCE9B0BBDB}"/>
    <pc:docChg chg="undo custSel addSld modSld">
      <pc:chgData name="Harold Chapman" userId="57e44368-ca69-43d1-ae46-e00dc75e6238" providerId="ADAL" clId="{4C2A87D0-AE45-4FA4-8523-49DCE9B0BBDB}" dt="2023-05-10T13:41:54.724" v="622" actId="33524"/>
      <pc:docMkLst>
        <pc:docMk/>
      </pc:docMkLst>
      <pc:sldChg chg="addSp modSp mod">
        <pc:chgData name="Harold Chapman" userId="57e44368-ca69-43d1-ae46-e00dc75e6238" providerId="ADAL" clId="{4C2A87D0-AE45-4FA4-8523-49DCE9B0BBDB}" dt="2023-05-05T15:25:09.533" v="613" actId="1076"/>
        <pc:sldMkLst>
          <pc:docMk/>
          <pc:sldMk cId="2004069244" sldId="256"/>
        </pc:sldMkLst>
        <pc:spChg chg="mod">
          <ac:chgData name="Harold Chapman" userId="57e44368-ca69-43d1-ae46-e00dc75e6238" providerId="ADAL" clId="{4C2A87D0-AE45-4FA4-8523-49DCE9B0BBDB}" dt="2023-05-05T14:44:52.525" v="32" actId="20577"/>
          <ac:spMkLst>
            <pc:docMk/>
            <pc:sldMk cId="2004069244" sldId="256"/>
            <ac:spMk id="2" creationId="{8E4BD02D-936A-FC7E-AA8D-799FEE861D5C}"/>
          </ac:spMkLst>
        </pc:spChg>
        <pc:spChg chg="mod">
          <ac:chgData name="Harold Chapman" userId="57e44368-ca69-43d1-ae46-e00dc75e6238" providerId="ADAL" clId="{4C2A87D0-AE45-4FA4-8523-49DCE9B0BBDB}" dt="2023-05-05T14:44:57.995" v="50" actId="20577"/>
          <ac:spMkLst>
            <pc:docMk/>
            <pc:sldMk cId="2004069244" sldId="256"/>
            <ac:spMk id="3" creationId="{82CB25DC-70FD-401E-C46F-8FB8851F2FA4}"/>
          </ac:spMkLst>
        </pc:spChg>
        <pc:picChg chg="add mod">
          <ac:chgData name="Harold Chapman" userId="57e44368-ca69-43d1-ae46-e00dc75e6238" providerId="ADAL" clId="{4C2A87D0-AE45-4FA4-8523-49DCE9B0BBDB}" dt="2023-05-05T15:25:09.533" v="613" actId="1076"/>
          <ac:picMkLst>
            <pc:docMk/>
            <pc:sldMk cId="2004069244" sldId="256"/>
            <ac:picMk id="4" creationId="{4215ACFD-2EED-B6B0-BD47-8DA45FCFD2E7}"/>
          </ac:picMkLst>
        </pc:picChg>
      </pc:sldChg>
      <pc:sldChg chg="modSp new mod">
        <pc:chgData name="Harold Chapman" userId="57e44368-ca69-43d1-ae46-e00dc75e6238" providerId="ADAL" clId="{4C2A87D0-AE45-4FA4-8523-49DCE9B0BBDB}" dt="2023-05-05T15:25:20.522" v="614" actId="33524"/>
        <pc:sldMkLst>
          <pc:docMk/>
          <pc:sldMk cId="3375878290" sldId="257"/>
        </pc:sldMkLst>
        <pc:spChg chg="mod">
          <ac:chgData name="Harold Chapman" userId="57e44368-ca69-43d1-ae46-e00dc75e6238" providerId="ADAL" clId="{4C2A87D0-AE45-4FA4-8523-49DCE9B0BBDB}" dt="2023-05-05T14:45:19.539" v="63" actId="20577"/>
          <ac:spMkLst>
            <pc:docMk/>
            <pc:sldMk cId="3375878290" sldId="257"/>
            <ac:spMk id="2" creationId="{31B09523-98EE-79A7-4E28-460D5877BC2C}"/>
          </ac:spMkLst>
        </pc:spChg>
        <pc:spChg chg="mod">
          <ac:chgData name="Harold Chapman" userId="57e44368-ca69-43d1-ae46-e00dc75e6238" providerId="ADAL" clId="{4C2A87D0-AE45-4FA4-8523-49DCE9B0BBDB}" dt="2023-05-05T15:25:20.522" v="614" actId="33524"/>
          <ac:spMkLst>
            <pc:docMk/>
            <pc:sldMk cId="3375878290" sldId="257"/>
            <ac:spMk id="3" creationId="{8738DF17-47C8-DD37-34C5-E5A4B2EC22CB}"/>
          </ac:spMkLst>
        </pc:spChg>
      </pc:sldChg>
      <pc:sldChg chg="modSp new mod">
        <pc:chgData name="Harold Chapman" userId="57e44368-ca69-43d1-ae46-e00dc75e6238" providerId="ADAL" clId="{4C2A87D0-AE45-4FA4-8523-49DCE9B0BBDB}" dt="2023-05-05T14:46:32.347" v="101" actId="20577"/>
        <pc:sldMkLst>
          <pc:docMk/>
          <pc:sldMk cId="769184475" sldId="258"/>
        </pc:sldMkLst>
        <pc:spChg chg="mod">
          <ac:chgData name="Harold Chapman" userId="57e44368-ca69-43d1-ae46-e00dc75e6238" providerId="ADAL" clId="{4C2A87D0-AE45-4FA4-8523-49DCE9B0BBDB}" dt="2023-05-05T14:45:54.834" v="75"/>
          <ac:spMkLst>
            <pc:docMk/>
            <pc:sldMk cId="769184475" sldId="258"/>
            <ac:spMk id="2" creationId="{A445D4D3-B73D-D638-4559-F6E0DACFAFA7}"/>
          </ac:spMkLst>
        </pc:spChg>
        <pc:spChg chg="mod">
          <ac:chgData name="Harold Chapman" userId="57e44368-ca69-43d1-ae46-e00dc75e6238" providerId="ADAL" clId="{4C2A87D0-AE45-4FA4-8523-49DCE9B0BBDB}" dt="2023-05-05T14:46:32.347" v="101" actId="20577"/>
          <ac:spMkLst>
            <pc:docMk/>
            <pc:sldMk cId="769184475" sldId="258"/>
            <ac:spMk id="3" creationId="{7900E36E-0A24-CA8B-0496-5A19F8BB40A5}"/>
          </ac:spMkLst>
        </pc:spChg>
      </pc:sldChg>
      <pc:sldChg chg="modSp new mod">
        <pc:chgData name="Harold Chapman" userId="57e44368-ca69-43d1-ae46-e00dc75e6238" providerId="ADAL" clId="{4C2A87D0-AE45-4FA4-8523-49DCE9B0BBDB}" dt="2023-05-05T15:11:41.053" v="136" actId="6549"/>
        <pc:sldMkLst>
          <pc:docMk/>
          <pc:sldMk cId="3150863194" sldId="259"/>
        </pc:sldMkLst>
        <pc:spChg chg="mod">
          <ac:chgData name="Harold Chapman" userId="57e44368-ca69-43d1-ae46-e00dc75e6238" providerId="ADAL" clId="{4C2A87D0-AE45-4FA4-8523-49DCE9B0BBDB}" dt="2023-05-05T15:11:23.517" v="125" actId="27636"/>
          <ac:spMkLst>
            <pc:docMk/>
            <pc:sldMk cId="3150863194" sldId="259"/>
            <ac:spMk id="2" creationId="{3E8736EC-4C37-0AC6-3D89-DB1F2EB460C8}"/>
          </ac:spMkLst>
        </pc:spChg>
        <pc:spChg chg="mod">
          <ac:chgData name="Harold Chapman" userId="57e44368-ca69-43d1-ae46-e00dc75e6238" providerId="ADAL" clId="{4C2A87D0-AE45-4FA4-8523-49DCE9B0BBDB}" dt="2023-05-05T15:11:41.053" v="136" actId="6549"/>
          <ac:spMkLst>
            <pc:docMk/>
            <pc:sldMk cId="3150863194" sldId="259"/>
            <ac:spMk id="3" creationId="{7079FED3-AD3D-56FA-BB9A-3EE2913EA208}"/>
          </ac:spMkLst>
        </pc:spChg>
      </pc:sldChg>
      <pc:sldChg chg="modSp new mod">
        <pc:chgData name="Harold Chapman" userId="57e44368-ca69-43d1-ae46-e00dc75e6238" providerId="ADAL" clId="{4C2A87D0-AE45-4FA4-8523-49DCE9B0BBDB}" dt="2023-05-05T15:12:25.640" v="161" actId="6549"/>
        <pc:sldMkLst>
          <pc:docMk/>
          <pc:sldMk cId="4150099661" sldId="260"/>
        </pc:sldMkLst>
        <pc:spChg chg="mod">
          <ac:chgData name="Harold Chapman" userId="57e44368-ca69-43d1-ae46-e00dc75e6238" providerId="ADAL" clId="{4C2A87D0-AE45-4FA4-8523-49DCE9B0BBDB}" dt="2023-05-05T15:12:00.268" v="144" actId="27636"/>
          <ac:spMkLst>
            <pc:docMk/>
            <pc:sldMk cId="4150099661" sldId="260"/>
            <ac:spMk id="2" creationId="{50F9761A-4DA6-C786-C2AF-1F3F5DF3B784}"/>
          </ac:spMkLst>
        </pc:spChg>
        <pc:spChg chg="mod">
          <ac:chgData name="Harold Chapman" userId="57e44368-ca69-43d1-ae46-e00dc75e6238" providerId="ADAL" clId="{4C2A87D0-AE45-4FA4-8523-49DCE9B0BBDB}" dt="2023-05-05T15:12:25.640" v="161" actId="6549"/>
          <ac:spMkLst>
            <pc:docMk/>
            <pc:sldMk cId="4150099661" sldId="260"/>
            <ac:spMk id="3" creationId="{ED5341DC-4A02-A40E-9850-DBCA2193BB12}"/>
          </ac:spMkLst>
        </pc:spChg>
      </pc:sldChg>
      <pc:sldChg chg="modSp new mod">
        <pc:chgData name="Harold Chapman" userId="57e44368-ca69-43d1-ae46-e00dc75e6238" providerId="ADAL" clId="{4C2A87D0-AE45-4FA4-8523-49DCE9B0BBDB}" dt="2023-05-05T15:14:10.769" v="210" actId="20577"/>
        <pc:sldMkLst>
          <pc:docMk/>
          <pc:sldMk cId="309886569" sldId="261"/>
        </pc:sldMkLst>
        <pc:spChg chg="mod">
          <ac:chgData name="Harold Chapman" userId="57e44368-ca69-43d1-ae46-e00dc75e6238" providerId="ADAL" clId="{4C2A87D0-AE45-4FA4-8523-49DCE9B0BBDB}" dt="2023-05-05T15:13:18.672" v="169" actId="27636"/>
          <ac:spMkLst>
            <pc:docMk/>
            <pc:sldMk cId="309886569" sldId="261"/>
            <ac:spMk id="2" creationId="{AC6E6AB8-3F34-E74D-4AAA-E3AE2B229EB0}"/>
          </ac:spMkLst>
        </pc:spChg>
        <pc:spChg chg="mod">
          <ac:chgData name="Harold Chapman" userId="57e44368-ca69-43d1-ae46-e00dc75e6238" providerId="ADAL" clId="{4C2A87D0-AE45-4FA4-8523-49DCE9B0BBDB}" dt="2023-05-05T15:14:10.769" v="210" actId="20577"/>
          <ac:spMkLst>
            <pc:docMk/>
            <pc:sldMk cId="309886569" sldId="261"/>
            <ac:spMk id="3" creationId="{0D1A442A-1AA9-0583-E3E5-C8497A042E26}"/>
          </ac:spMkLst>
        </pc:spChg>
      </pc:sldChg>
      <pc:sldChg chg="modSp new mod">
        <pc:chgData name="Harold Chapman" userId="57e44368-ca69-43d1-ae46-e00dc75e6238" providerId="ADAL" clId="{4C2A87D0-AE45-4FA4-8523-49DCE9B0BBDB}" dt="2023-05-05T15:14:52.311" v="226" actId="6549"/>
        <pc:sldMkLst>
          <pc:docMk/>
          <pc:sldMk cId="796914422" sldId="262"/>
        </pc:sldMkLst>
        <pc:spChg chg="mod">
          <ac:chgData name="Harold Chapman" userId="57e44368-ca69-43d1-ae46-e00dc75e6238" providerId="ADAL" clId="{4C2A87D0-AE45-4FA4-8523-49DCE9B0BBDB}" dt="2023-05-05T15:14:39.920" v="218" actId="27636"/>
          <ac:spMkLst>
            <pc:docMk/>
            <pc:sldMk cId="796914422" sldId="262"/>
            <ac:spMk id="2" creationId="{3C94B8DB-F87A-AE8B-FA26-E8AE8219609F}"/>
          </ac:spMkLst>
        </pc:spChg>
        <pc:spChg chg="mod">
          <ac:chgData name="Harold Chapman" userId="57e44368-ca69-43d1-ae46-e00dc75e6238" providerId="ADAL" clId="{4C2A87D0-AE45-4FA4-8523-49DCE9B0BBDB}" dt="2023-05-05T15:14:52.311" v="226" actId="6549"/>
          <ac:spMkLst>
            <pc:docMk/>
            <pc:sldMk cId="796914422" sldId="262"/>
            <ac:spMk id="3" creationId="{2407FAC5-E475-A7FE-9A25-DE58398363F6}"/>
          </ac:spMkLst>
        </pc:spChg>
      </pc:sldChg>
      <pc:sldChg chg="modSp new mod">
        <pc:chgData name="Harold Chapman" userId="57e44368-ca69-43d1-ae46-e00dc75e6238" providerId="ADAL" clId="{4C2A87D0-AE45-4FA4-8523-49DCE9B0BBDB}" dt="2023-05-05T15:15:31.660" v="240" actId="6549"/>
        <pc:sldMkLst>
          <pc:docMk/>
          <pc:sldMk cId="3164303215" sldId="263"/>
        </pc:sldMkLst>
        <pc:spChg chg="mod">
          <ac:chgData name="Harold Chapman" userId="57e44368-ca69-43d1-ae46-e00dc75e6238" providerId="ADAL" clId="{4C2A87D0-AE45-4FA4-8523-49DCE9B0BBDB}" dt="2023-05-05T15:15:20.482" v="232" actId="27636"/>
          <ac:spMkLst>
            <pc:docMk/>
            <pc:sldMk cId="3164303215" sldId="263"/>
            <ac:spMk id="2" creationId="{09799A2E-CA39-BD21-949D-98638CFE3F1D}"/>
          </ac:spMkLst>
        </pc:spChg>
        <pc:spChg chg="mod">
          <ac:chgData name="Harold Chapman" userId="57e44368-ca69-43d1-ae46-e00dc75e6238" providerId="ADAL" clId="{4C2A87D0-AE45-4FA4-8523-49DCE9B0BBDB}" dt="2023-05-05T15:15:31.660" v="240" actId="6549"/>
          <ac:spMkLst>
            <pc:docMk/>
            <pc:sldMk cId="3164303215" sldId="263"/>
            <ac:spMk id="3" creationId="{0BDFFE6E-D7F7-A6F7-9893-63E7BAEC1CD2}"/>
          </ac:spMkLst>
        </pc:spChg>
      </pc:sldChg>
      <pc:sldChg chg="modSp new mod">
        <pc:chgData name="Harold Chapman" userId="57e44368-ca69-43d1-ae46-e00dc75e6238" providerId="ADAL" clId="{4C2A87D0-AE45-4FA4-8523-49DCE9B0BBDB}" dt="2023-05-05T15:16:47.119" v="292" actId="15"/>
        <pc:sldMkLst>
          <pc:docMk/>
          <pc:sldMk cId="4163767543" sldId="264"/>
        </pc:sldMkLst>
        <pc:spChg chg="mod">
          <ac:chgData name="Harold Chapman" userId="57e44368-ca69-43d1-ae46-e00dc75e6238" providerId="ADAL" clId="{4C2A87D0-AE45-4FA4-8523-49DCE9B0BBDB}" dt="2023-05-05T15:15:54.403" v="248" actId="27636"/>
          <ac:spMkLst>
            <pc:docMk/>
            <pc:sldMk cId="4163767543" sldId="264"/>
            <ac:spMk id="2" creationId="{F9BF8472-E942-88A6-6E38-F834F89DD9BD}"/>
          </ac:spMkLst>
        </pc:spChg>
        <pc:spChg chg="mod">
          <ac:chgData name="Harold Chapman" userId="57e44368-ca69-43d1-ae46-e00dc75e6238" providerId="ADAL" clId="{4C2A87D0-AE45-4FA4-8523-49DCE9B0BBDB}" dt="2023-05-05T15:16:47.119" v="292" actId="15"/>
          <ac:spMkLst>
            <pc:docMk/>
            <pc:sldMk cId="4163767543" sldId="264"/>
            <ac:spMk id="3" creationId="{5A4438F8-2A62-1847-FA0C-89D1DC5CDCD6}"/>
          </ac:spMkLst>
        </pc:spChg>
      </pc:sldChg>
      <pc:sldChg chg="modSp new mod">
        <pc:chgData name="Harold Chapman" userId="57e44368-ca69-43d1-ae46-e00dc75e6238" providerId="ADAL" clId="{4C2A87D0-AE45-4FA4-8523-49DCE9B0BBDB}" dt="2023-05-10T13:41:38.125" v="619" actId="20577"/>
        <pc:sldMkLst>
          <pc:docMk/>
          <pc:sldMk cId="3694848608" sldId="265"/>
        </pc:sldMkLst>
        <pc:spChg chg="mod">
          <ac:chgData name="Harold Chapman" userId="57e44368-ca69-43d1-ae46-e00dc75e6238" providerId="ADAL" clId="{4C2A87D0-AE45-4FA4-8523-49DCE9B0BBDB}" dt="2023-05-05T15:17:09.899" v="300" actId="27636"/>
          <ac:spMkLst>
            <pc:docMk/>
            <pc:sldMk cId="3694848608" sldId="265"/>
            <ac:spMk id="2" creationId="{95AF18F8-5033-E5EA-4A9E-575A27D7958C}"/>
          </ac:spMkLst>
        </pc:spChg>
        <pc:spChg chg="mod">
          <ac:chgData name="Harold Chapman" userId="57e44368-ca69-43d1-ae46-e00dc75e6238" providerId="ADAL" clId="{4C2A87D0-AE45-4FA4-8523-49DCE9B0BBDB}" dt="2023-05-10T13:41:38.125" v="619" actId="20577"/>
          <ac:spMkLst>
            <pc:docMk/>
            <pc:sldMk cId="3694848608" sldId="265"/>
            <ac:spMk id="3" creationId="{C745722C-DA95-EFEF-A507-29B6AAC85154}"/>
          </ac:spMkLst>
        </pc:spChg>
      </pc:sldChg>
      <pc:sldChg chg="modSp new mod">
        <pc:chgData name="Harold Chapman" userId="57e44368-ca69-43d1-ae46-e00dc75e6238" providerId="ADAL" clId="{4C2A87D0-AE45-4FA4-8523-49DCE9B0BBDB}" dt="2023-05-05T15:18:47.239" v="373" actId="6549"/>
        <pc:sldMkLst>
          <pc:docMk/>
          <pc:sldMk cId="2715233181" sldId="266"/>
        </pc:sldMkLst>
        <pc:spChg chg="mod">
          <ac:chgData name="Harold Chapman" userId="57e44368-ca69-43d1-ae46-e00dc75e6238" providerId="ADAL" clId="{4C2A87D0-AE45-4FA4-8523-49DCE9B0BBDB}" dt="2023-05-05T15:18:26.075" v="359" actId="27636"/>
          <ac:spMkLst>
            <pc:docMk/>
            <pc:sldMk cId="2715233181" sldId="266"/>
            <ac:spMk id="2" creationId="{A0010AC0-B66B-5758-7938-2F90BDE64B37}"/>
          </ac:spMkLst>
        </pc:spChg>
        <pc:spChg chg="mod">
          <ac:chgData name="Harold Chapman" userId="57e44368-ca69-43d1-ae46-e00dc75e6238" providerId="ADAL" clId="{4C2A87D0-AE45-4FA4-8523-49DCE9B0BBDB}" dt="2023-05-05T15:18:47.239" v="373" actId="6549"/>
          <ac:spMkLst>
            <pc:docMk/>
            <pc:sldMk cId="2715233181" sldId="266"/>
            <ac:spMk id="3" creationId="{5B634E66-0E7F-14FE-4060-80386648B62A}"/>
          </ac:spMkLst>
        </pc:spChg>
      </pc:sldChg>
      <pc:sldChg chg="modSp new mod">
        <pc:chgData name="Harold Chapman" userId="57e44368-ca69-43d1-ae46-e00dc75e6238" providerId="ADAL" clId="{4C2A87D0-AE45-4FA4-8523-49DCE9B0BBDB}" dt="2023-05-05T15:19:13.833" v="387" actId="20577"/>
        <pc:sldMkLst>
          <pc:docMk/>
          <pc:sldMk cId="839484645" sldId="267"/>
        </pc:sldMkLst>
        <pc:spChg chg="mod">
          <ac:chgData name="Harold Chapman" userId="57e44368-ca69-43d1-ae46-e00dc75e6238" providerId="ADAL" clId="{4C2A87D0-AE45-4FA4-8523-49DCE9B0BBDB}" dt="2023-05-05T15:19:08.526" v="382" actId="27636"/>
          <ac:spMkLst>
            <pc:docMk/>
            <pc:sldMk cId="839484645" sldId="267"/>
            <ac:spMk id="2" creationId="{B289C955-9D1A-C5A9-A48D-1633C3CDB2A1}"/>
          </ac:spMkLst>
        </pc:spChg>
        <pc:spChg chg="mod">
          <ac:chgData name="Harold Chapman" userId="57e44368-ca69-43d1-ae46-e00dc75e6238" providerId="ADAL" clId="{4C2A87D0-AE45-4FA4-8523-49DCE9B0BBDB}" dt="2023-05-05T15:19:13.833" v="387" actId="20577"/>
          <ac:spMkLst>
            <pc:docMk/>
            <pc:sldMk cId="839484645" sldId="267"/>
            <ac:spMk id="3" creationId="{A772289D-6C6C-5989-B3E9-476FFE92808F}"/>
          </ac:spMkLst>
        </pc:spChg>
      </pc:sldChg>
      <pc:sldChg chg="modSp new mod">
        <pc:chgData name="Harold Chapman" userId="57e44368-ca69-43d1-ae46-e00dc75e6238" providerId="ADAL" clId="{4C2A87D0-AE45-4FA4-8523-49DCE9B0BBDB}" dt="2023-05-05T15:19:46.065" v="399" actId="6549"/>
        <pc:sldMkLst>
          <pc:docMk/>
          <pc:sldMk cId="1226729960" sldId="268"/>
        </pc:sldMkLst>
        <pc:spChg chg="mod">
          <ac:chgData name="Harold Chapman" userId="57e44368-ca69-43d1-ae46-e00dc75e6238" providerId="ADAL" clId="{4C2A87D0-AE45-4FA4-8523-49DCE9B0BBDB}" dt="2023-05-05T15:19:36.017" v="393" actId="27636"/>
          <ac:spMkLst>
            <pc:docMk/>
            <pc:sldMk cId="1226729960" sldId="268"/>
            <ac:spMk id="2" creationId="{589B008F-5551-A19E-5BEC-95A494E21178}"/>
          </ac:spMkLst>
        </pc:spChg>
        <pc:spChg chg="mod">
          <ac:chgData name="Harold Chapman" userId="57e44368-ca69-43d1-ae46-e00dc75e6238" providerId="ADAL" clId="{4C2A87D0-AE45-4FA4-8523-49DCE9B0BBDB}" dt="2023-05-05T15:19:46.065" v="399" actId="6549"/>
          <ac:spMkLst>
            <pc:docMk/>
            <pc:sldMk cId="1226729960" sldId="268"/>
            <ac:spMk id="3" creationId="{57114587-52BC-3106-DE18-9FFC318E1051}"/>
          </ac:spMkLst>
        </pc:spChg>
      </pc:sldChg>
      <pc:sldChg chg="modSp new mod">
        <pc:chgData name="Harold Chapman" userId="57e44368-ca69-43d1-ae46-e00dc75e6238" providerId="ADAL" clId="{4C2A87D0-AE45-4FA4-8523-49DCE9B0BBDB}" dt="2023-05-05T15:20:30.516" v="443" actId="20577"/>
        <pc:sldMkLst>
          <pc:docMk/>
          <pc:sldMk cId="2048231896" sldId="269"/>
        </pc:sldMkLst>
        <pc:spChg chg="mod">
          <ac:chgData name="Harold Chapman" userId="57e44368-ca69-43d1-ae46-e00dc75e6238" providerId="ADAL" clId="{4C2A87D0-AE45-4FA4-8523-49DCE9B0BBDB}" dt="2023-05-05T15:20:16.987" v="405" actId="27636"/>
          <ac:spMkLst>
            <pc:docMk/>
            <pc:sldMk cId="2048231896" sldId="269"/>
            <ac:spMk id="2" creationId="{FC563110-443C-9926-C911-072CD9472C79}"/>
          </ac:spMkLst>
        </pc:spChg>
        <pc:spChg chg="mod">
          <ac:chgData name="Harold Chapman" userId="57e44368-ca69-43d1-ae46-e00dc75e6238" providerId="ADAL" clId="{4C2A87D0-AE45-4FA4-8523-49DCE9B0BBDB}" dt="2023-05-05T15:20:30.516" v="443" actId="20577"/>
          <ac:spMkLst>
            <pc:docMk/>
            <pc:sldMk cId="2048231896" sldId="269"/>
            <ac:spMk id="3" creationId="{4F8E4B69-B7BD-72A0-6467-6DE5186BE476}"/>
          </ac:spMkLst>
        </pc:spChg>
      </pc:sldChg>
      <pc:sldChg chg="modSp new mod">
        <pc:chgData name="Harold Chapman" userId="57e44368-ca69-43d1-ae46-e00dc75e6238" providerId="ADAL" clId="{4C2A87D0-AE45-4FA4-8523-49DCE9B0BBDB}" dt="2023-05-05T15:21:10.555" v="464" actId="20577"/>
        <pc:sldMkLst>
          <pc:docMk/>
          <pc:sldMk cId="1044299894" sldId="270"/>
        </pc:sldMkLst>
        <pc:spChg chg="mod">
          <ac:chgData name="Harold Chapman" userId="57e44368-ca69-43d1-ae46-e00dc75e6238" providerId="ADAL" clId="{4C2A87D0-AE45-4FA4-8523-49DCE9B0BBDB}" dt="2023-05-05T15:20:50.786" v="451" actId="27636"/>
          <ac:spMkLst>
            <pc:docMk/>
            <pc:sldMk cId="1044299894" sldId="270"/>
            <ac:spMk id="2" creationId="{F3A87F01-FB94-B33F-913C-6817BF786ADD}"/>
          </ac:spMkLst>
        </pc:spChg>
        <pc:spChg chg="mod">
          <ac:chgData name="Harold Chapman" userId="57e44368-ca69-43d1-ae46-e00dc75e6238" providerId="ADAL" clId="{4C2A87D0-AE45-4FA4-8523-49DCE9B0BBDB}" dt="2023-05-05T15:21:10.555" v="464" actId="20577"/>
          <ac:spMkLst>
            <pc:docMk/>
            <pc:sldMk cId="1044299894" sldId="270"/>
            <ac:spMk id="3" creationId="{B13738B9-F99D-9F1E-DDCB-41FC41200DD1}"/>
          </ac:spMkLst>
        </pc:spChg>
      </pc:sldChg>
      <pc:sldChg chg="modSp new mod">
        <pc:chgData name="Harold Chapman" userId="57e44368-ca69-43d1-ae46-e00dc75e6238" providerId="ADAL" clId="{4C2A87D0-AE45-4FA4-8523-49DCE9B0BBDB}" dt="2023-05-10T13:41:47.798" v="621" actId="27636"/>
        <pc:sldMkLst>
          <pc:docMk/>
          <pc:sldMk cId="1083969687" sldId="271"/>
        </pc:sldMkLst>
        <pc:spChg chg="mod">
          <ac:chgData name="Harold Chapman" userId="57e44368-ca69-43d1-ae46-e00dc75e6238" providerId="ADAL" clId="{4C2A87D0-AE45-4FA4-8523-49DCE9B0BBDB}" dt="2023-05-10T13:41:47.798" v="621" actId="27636"/>
          <ac:spMkLst>
            <pc:docMk/>
            <pc:sldMk cId="1083969687" sldId="271"/>
            <ac:spMk id="2" creationId="{00A154C1-CAA4-CDAF-B6CB-AE985E130E01}"/>
          </ac:spMkLst>
        </pc:spChg>
        <pc:spChg chg="mod">
          <ac:chgData name="Harold Chapman" userId="57e44368-ca69-43d1-ae46-e00dc75e6238" providerId="ADAL" clId="{4C2A87D0-AE45-4FA4-8523-49DCE9B0BBDB}" dt="2023-05-05T15:21:55.471" v="495" actId="20577"/>
          <ac:spMkLst>
            <pc:docMk/>
            <pc:sldMk cId="1083969687" sldId="271"/>
            <ac:spMk id="3" creationId="{341D287B-64D2-B67F-42C8-04C6160ADE9B}"/>
          </ac:spMkLst>
        </pc:spChg>
      </pc:sldChg>
      <pc:sldChg chg="modSp new mod">
        <pc:chgData name="Harold Chapman" userId="57e44368-ca69-43d1-ae46-e00dc75e6238" providerId="ADAL" clId="{4C2A87D0-AE45-4FA4-8523-49DCE9B0BBDB}" dt="2023-05-05T15:22:54.399" v="540" actId="27636"/>
        <pc:sldMkLst>
          <pc:docMk/>
          <pc:sldMk cId="4086334132" sldId="272"/>
        </pc:sldMkLst>
        <pc:spChg chg="mod">
          <ac:chgData name="Harold Chapman" userId="57e44368-ca69-43d1-ae46-e00dc75e6238" providerId="ADAL" clId="{4C2A87D0-AE45-4FA4-8523-49DCE9B0BBDB}" dt="2023-05-05T15:22:18.291" v="503" actId="27636"/>
          <ac:spMkLst>
            <pc:docMk/>
            <pc:sldMk cId="4086334132" sldId="272"/>
            <ac:spMk id="2" creationId="{3336CD2F-AF53-225F-DCA9-8216EA0E8B16}"/>
          </ac:spMkLst>
        </pc:spChg>
        <pc:spChg chg="mod">
          <ac:chgData name="Harold Chapman" userId="57e44368-ca69-43d1-ae46-e00dc75e6238" providerId="ADAL" clId="{4C2A87D0-AE45-4FA4-8523-49DCE9B0BBDB}" dt="2023-05-05T15:22:54.399" v="540" actId="27636"/>
          <ac:spMkLst>
            <pc:docMk/>
            <pc:sldMk cId="4086334132" sldId="272"/>
            <ac:spMk id="3" creationId="{8B5D4881-6951-4073-F6B1-ECDA193A3C05}"/>
          </ac:spMkLst>
        </pc:spChg>
      </pc:sldChg>
      <pc:sldChg chg="modSp new mod">
        <pc:chgData name="Harold Chapman" userId="57e44368-ca69-43d1-ae46-e00dc75e6238" providerId="ADAL" clId="{4C2A87D0-AE45-4FA4-8523-49DCE9B0BBDB}" dt="2023-05-05T15:23:39.345" v="568" actId="6549"/>
        <pc:sldMkLst>
          <pc:docMk/>
          <pc:sldMk cId="447757163" sldId="273"/>
        </pc:sldMkLst>
        <pc:spChg chg="mod">
          <ac:chgData name="Harold Chapman" userId="57e44368-ca69-43d1-ae46-e00dc75e6238" providerId="ADAL" clId="{4C2A87D0-AE45-4FA4-8523-49DCE9B0BBDB}" dt="2023-05-05T15:23:19.655" v="546" actId="27636"/>
          <ac:spMkLst>
            <pc:docMk/>
            <pc:sldMk cId="447757163" sldId="273"/>
            <ac:spMk id="2" creationId="{A568E2F8-483B-E32C-F38E-11C425FACF76}"/>
          </ac:spMkLst>
        </pc:spChg>
        <pc:spChg chg="mod">
          <ac:chgData name="Harold Chapman" userId="57e44368-ca69-43d1-ae46-e00dc75e6238" providerId="ADAL" clId="{4C2A87D0-AE45-4FA4-8523-49DCE9B0BBDB}" dt="2023-05-05T15:23:39.345" v="568" actId="6549"/>
          <ac:spMkLst>
            <pc:docMk/>
            <pc:sldMk cId="447757163" sldId="273"/>
            <ac:spMk id="3" creationId="{D8FB89EB-BE4E-AD17-5D96-D2D91C34A568}"/>
          </ac:spMkLst>
        </pc:spChg>
      </pc:sldChg>
      <pc:sldChg chg="modSp new mod">
        <pc:chgData name="Harold Chapman" userId="57e44368-ca69-43d1-ae46-e00dc75e6238" providerId="ADAL" clId="{4C2A87D0-AE45-4FA4-8523-49DCE9B0BBDB}" dt="2023-05-10T13:41:54.724" v="622" actId="33524"/>
        <pc:sldMkLst>
          <pc:docMk/>
          <pc:sldMk cId="4118864198" sldId="274"/>
        </pc:sldMkLst>
        <pc:spChg chg="mod">
          <ac:chgData name="Harold Chapman" userId="57e44368-ca69-43d1-ae46-e00dc75e6238" providerId="ADAL" clId="{4C2A87D0-AE45-4FA4-8523-49DCE9B0BBDB}" dt="2023-05-05T15:24:00.850" v="576" actId="27636"/>
          <ac:spMkLst>
            <pc:docMk/>
            <pc:sldMk cId="4118864198" sldId="274"/>
            <ac:spMk id="2" creationId="{558DCC2D-5F70-9FF9-F317-E95817BB4F54}"/>
          </ac:spMkLst>
        </pc:spChg>
        <pc:spChg chg="mod">
          <ac:chgData name="Harold Chapman" userId="57e44368-ca69-43d1-ae46-e00dc75e6238" providerId="ADAL" clId="{4C2A87D0-AE45-4FA4-8523-49DCE9B0BBDB}" dt="2023-05-10T13:41:54.724" v="622" actId="33524"/>
          <ac:spMkLst>
            <pc:docMk/>
            <pc:sldMk cId="4118864198" sldId="274"/>
            <ac:spMk id="3" creationId="{10D697B2-8903-40DB-601F-870B1F066897}"/>
          </ac:spMkLst>
        </pc:spChg>
      </pc:sldChg>
      <pc:sldChg chg="modSp new mod">
        <pc:chgData name="Harold Chapman" userId="57e44368-ca69-43d1-ae46-e00dc75e6238" providerId="ADAL" clId="{4C2A87D0-AE45-4FA4-8523-49DCE9B0BBDB}" dt="2023-05-05T15:24:25.892" v="611" actId="20577"/>
        <pc:sldMkLst>
          <pc:docMk/>
          <pc:sldMk cId="2195952329" sldId="275"/>
        </pc:sldMkLst>
        <pc:spChg chg="mod">
          <ac:chgData name="Harold Chapman" userId="57e44368-ca69-43d1-ae46-e00dc75e6238" providerId="ADAL" clId="{4C2A87D0-AE45-4FA4-8523-49DCE9B0BBDB}" dt="2023-05-05T15:24:25.892" v="611" actId="20577"/>
          <ac:spMkLst>
            <pc:docMk/>
            <pc:sldMk cId="2195952329" sldId="275"/>
            <ac:spMk id="2" creationId="{D21AEE2E-60F0-1FDF-1FE1-CF7C175BFA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E187F-12C5-40B5-BE98-C5C536CD2420}"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7ACD3-CD26-44CB-9139-4E2C259188D5}" type="slidenum">
              <a:rPr lang="en-US" smtClean="0"/>
              <a:t>‹#›</a:t>
            </a:fld>
            <a:endParaRPr lang="en-US"/>
          </a:p>
        </p:txBody>
      </p:sp>
    </p:spTree>
    <p:extLst>
      <p:ext uri="{BB962C8B-B14F-4D97-AF65-F5344CB8AC3E}">
        <p14:creationId xmlns:p14="http://schemas.microsoft.com/office/powerpoint/2010/main" val="1252814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8526D5FB-DE38-F13C-54AB-1EC018301299}"/>
              </a:ext>
            </a:extLst>
          </p:cNvPr>
          <p:cNvPicPr>
            <a:picLocks noChangeAspect="1"/>
          </p:cNvPicPr>
          <p:nvPr/>
        </p:nvPicPr>
        <p:blipFill rotWithShape="1">
          <a:blip r:embed="rId2">
            <a:extLst>
              <a:ext uri="{28A0092B-C50C-407E-A947-70E740481C1C}">
                <a14:useLocalDpi xmlns:a14="http://schemas.microsoft.com/office/drawing/2010/main" val="0"/>
              </a:ext>
            </a:extLst>
          </a:blip>
          <a:srcRect t="20241" b="29800"/>
          <a:stretch/>
        </p:blipFill>
        <p:spPr>
          <a:xfrm>
            <a:off x="-120590" y="1"/>
            <a:ext cx="12312590" cy="6356349"/>
          </a:xfrm>
          <a:prstGeom prst="rect">
            <a:avLst/>
          </a:prstGeom>
        </p:spPr>
      </p:pic>
      <p:sp>
        <p:nvSpPr>
          <p:cNvPr id="2" name="Title 1">
            <a:extLst>
              <a:ext uri="{FF2B5EF4-FFF2-40B4-BE49-F238E27FC236}">
                <a16:creationId xmlns:a16="http://schemas.microsoft.com/office/drawing/2014/main" id="{63A998D3-0083-C1A7-C484-C584C47A53AB}"/>
              </a:ext>
            </a:extLst>
          </p:cNvPr>
          <p:cNvSpPr>
            <a:spLocks noGrp="1"/>
          </p:cNvSpPr>
          <p:nvPr>
            <p:ph type="ctrTitle"/>
          </p:nvPr>
        </p:nvSpPr>
        <p:spPr>
          <a:xfrm>
            <a:off x="1524000" y="3012262"/>
            <a:ext cx="9144000" cy="923330"/>
          </a:xfrm>
          <a:solidFill>
            <a:schemeClr val="bg1"/>
          </a:solidFill>
        </p:spPr>
        <p:txBody>
          <a:bodyPr anchor="b">
            <a:spAutoFit/>
          </a:bodyPr>
          <a:lstStyle>
            <a:lvl1pPr algn="ctr">
              <a:defRPr sz="6000">
                <a:solidFill>
                  <a:srgbClr val="1A3B6C"/>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4E938A3-FA50-0F6F-632D-E29FD5D0A40C}"/>
              </a:ext>
            </a:extLst>
          </p:cNvPr>
          <p:cNvSpPr>
            <a:spLocks noGrp="1"/>
          </p:cNvSpPr>
          <p:nvPr>
            <p:ph type="subTitle" idx="1"/>
          </p:nvPr>
        </p:nvSpPr>
        <p:spPr>
          <a:xfrm>
            <a:off x="1524000" y="3935592"/>
            <a:ext cx="9144000" cy="424732"/>
          </a:xfrm>
          <a:solidFill>
            <a:schemeClr val="bg1"/>
          </a:solidFill>
        </p:spPr>
        <p:txBody>
          <a:bodyPr>
            <a:spAutoFit/>
          </a:bodyPr>
          <a:lstStyle>
            <a:lvl1pPr marL="0" indent="0" algn="ctr">
              <a:buNone/>
              <a:defRPr sz="2400">
                <a:solidFill>
                  <a:srgbClr val="1A3B6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2A93F9D-ACEB-D8DC-CA07-35CF967D3A20}"/>
              </a:ext>
            </a:extLst>
          </p:cNvPr>
          <p:cNvSpPr>
            <a:spLocks noGrp="1"/>
          </p:cNvSpPr>
          <p:nvPr>
            <p:ph type="dt" sz="half" idx="10"/>
          </p:nvPr>
        </p:nvSpPr>
        <p:spPr/>
        <p:txBody>
          <a:bodyPr/>
          <a:lstStyle/>
          <a:p>
            <a:fld id="{5828D14F-DD50-49EB-A8CF-6D791F0C488F}" type="datetime1">
              <a:rPr lang="en-US" smtClean="0"/>
              <a:t>6/21/2023</a:t>
            </a:fld>
            <a:endParaRPr lang="en-US"/>
          </a:p>
        </p:txBody>
      </p:sp>
      <p:sp>
        <p:nvSpPr>
          <p:cNvPr id="5" name="Footer Placeholder 4">
            <a:extLst>
              <a:ext uri="{FF2B5EF4-FFF2-40B4-BE49-F238E27FC236}">
                <a16:creationId xmlns:a16="http://schemas.microsoft.com/office/drawing/2014/main" id="{DD604703-2489-C690-ED6B-682CBFB91299}"/>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6249093B-4076-245D-C509-390B4456D71C}"/>
              </a:ext>
            </a:extLst>
          </p:cNvPr>
          <p:cNvSpPr>
            <a:spLocks noGrp="1"/>
          </p:cNvSpPr>
          <p:nvPr>
            <p:ph type="sldNum" sz="quarter" idx="12"/>
          </p:nvPr>
        </p:nvSpPr>
        <p:spPr/>
        <p:txBody>
          <a:bodyPr/>
          <a:lstStyle/>
          <a:p>
            <a:fld id="{C245AFD6-0FC8-43CB-AA60-2CCF001E41FB}" type="slidenum">
              <a:rPr lang="en-US" smtClean="0"/>
              <a:t>‹#›</a:t>
            </a:fld>
            <a:endParaRPr lang="en-US"/>
          </a:p>
        </p:txBody>
      </p:sp>
      <p:sp>
        <p:nvSpPr>
          <p:cNvPr id="7" name="Rectangle 6">
            <a:extLst>
              <a:ext uri="{FF2B5EF4-FFF2-40B4-BE49-F238E27FC236}">
                <a16:creationId xmlns:a16="http://schemas.microsoft.com/office/drawing/2014/main" id="{73D8C2DC-196F-0C3E-B2D3-BC1209899CC4}"/>
              </a:ext>
            </a:extLst>
          </p:cNvPr>
          <p:cNvSpPr/>
          <p:nvPr/>
        </p:nvSpPr>
        <p:spPr>
          <a:xfrm>
            <a:off x="1006928" y="4360324"/>
            <a:ext cx="10346871" cy="1331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rgbClr val="002060"/>
                </a:solidFill>
                <a:latin typeface="Axia Stencil Black" panose="020B0A03030202020206" pitchFamily="34" charset="0"/>
                <a:ea typeface="Axia Stencil Black" panose="020B0A03030202020206" pitchFamily="34" charset="0"/>
              </a:rPr>
              <a:t>STABILEM</a:t>
            </a:r>
          </a:p>
        </p:txBody>
      </p:sp>
    </p:spTree>
    <p:extLst>
      <p:ext uri="{BB962C8B-B14F-4D97-AF65-F5344CB8AC3E}">
        <p14:creationId xmlns:p14="http://schemas.microsoft.com/office/powerpoint/2010/main" val="345981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22AE-F451-19F2-A0AD-FB61996384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BBDA4E-E234-42BF-786C-484D203B9426}"/>
              </a:ext>
            </a:extLst>
          </p:cNvPr>
          <p:cNvSpPr>
            <a:spLocks noGrp="1"/>
          </p:cNvSpPr>
          <p:nvPr>
            <p:ph type="body" orient="vert" idx="1"/>
          </p:nvPr>
        </p:nvSpPr>
        <p:spPr>
          <a:xfrm>
            <a:off x="12577" y="923278"/>
            <a:ext cx="12166846" cy="5433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64445-544A-4DCE-66E5-ADBDF8471A2D}"/>
              </a:ext>
            </a:extLst>
          </p:cNvPr>
          <p:cNvSpPr>
            <a:spLocks noGrp="1"/>
          </p:cNvSpPr>
          <p:nvPr>
            <p:ph type="dt" sz="half" idx="10"/>
          </p:nvPr>
        </p:nvSpPr>
        <p:spPr/>
        <p:txBody>
          <a:bodyPr/>
          <a:lstStyle/>
          <a:p>
            <a:fld id="{C6DEDE9F-3137-4E96-B762-C65AFA8E3EF3}" type="datetime1">
              <a:rPr lang="en-US" smtClean="0"/>
              <a:t>6/21/2023</a:t>
            </a:fld>
            <a:endParaRPr lang="en-US"/>
          </a:p>
        </p:txBody>
      </p:sp>
      <p:sp>
        <p:nvSpPr>
          <p:cNvPr id="5" name="Footer Placeholder 4">
            <a:extLst>
              <a:ext uri="{FF2B5EF4-FFF2-40B4-BE49-F238E27FC236}">
                <a16:creationId xmlns:a16="http://schemas.microsoft.com/office/drawing/2014/main" id="{BD6324D2-6841-0F60-B046-7425D44DBC7A}"/>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463C7C38-00FD-448B-D318-B90F8C76CF2D}"/>
              </a:ext>
            </a:extLst>
          </p:cNvPr>
          <p:cNvSpPr>
            <a:spLocks noGrp="1"/>
          </p:cNvSpPr>
          <p:nvPr>
            <p:ph type="sldNum" sz="quarter" idx="12"/>
          </p:nvPr>
        </p:nvSpPr>
        <p:spPr/>
        <p:txBody>
          <a:bodyPr/>
          <a:lstStyle/>
          <a:p>
            <a:fld id="{C245AFD6-0FC8-43CB-AA60-2CCF001E41FB}" type="slidenum">
              <a:rPr lang="en-US" smtClean="0"/>
              <a:t>‹#›</a:t>
            </a:fld>
            <a:endParaRPr lang="en-US"/>
          </a:p>
        </p:txBody>
      </p:sp>
      <p:pic>
        <p:nvPicPr>
          <p:cNvPr id="8" name="Picture 4" descr="Image preview">
            <a:extLst>
              <a:ext uri="{FF2B5EF4-FFF2-40B4-BE49-F238E27FC236}">
                <a16:creationId xmlns:a16="http://schemas.microsoft.com/office/drawing/2014/main" id="{17D3EDDB-7AE1-35D3-DD80-AB107F3212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12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40346-941B-2E94-3E79-72D8FDAB34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FA2FFB-AC94-DF63-5C8B-9C0205E8C5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7286A-EF44-2086-4E62-8C78070C861F}"/>
              </a:ext>
            </a:extLst>
          </p:cNvPr>
          <p:cNvSpPr>
            <a:spLocks noGrp="1"/>
          </p:cNvSpPr>
          <p:nvPr>
            <p:ph type="dt" sz="half" idx="10"/>
          </p:nvPr>
        </p:nvSpPr>
        <p:spPr/>
        <p:txBody>
          <a:bodyPr/>
          <a:lstStyle/>
          <a:p>
            <a:fld id="{0E1F1B99-219A-4361-A593-2C4622C35DC1}" type="datetime1">
              <a:rPr lang="en-US" smtClean="0"/>
              <a:t>6/21/2023</a:t>
            </a:fld>
            <a:endParaRPr lang="en-US"/>
          </a:p>
        </p:txBody>
      </p:sp>
      <p:sp>
        <p:nvSpPr>
          <p:cNvPr id="5" name="Footer Placeholder 4">
            <a:extLst>
              <a:ext uri="{FF2B5EF4-FFF2-40B4-BE49-F238E27FC236}">
                <a16:creationId xmlns:a16="http://schemas.microsoft.com/office/drawing/2014/main" id="{B2601F93-24E3-FC78-50A1-2658CA5503A8}"/>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FB22AABD-E53D-8AE8-A27E-CF2EA61A705B}"/>
              </a:ext>
            </a:extLst>
          </p:cNvPr>
          <p:cNvSpPr>
            <a:spLocks noGrp="1"/>
          </p:cNvSpPr>
          <p:nvPr>
            <p:ph type="sldNum" sz="quarter" idx="12"/>
          </p:nvPr>
        </p:nvSpPr>
        <p:spPr/>
        <p:txBody>
          <a:bodyPr/>
          <a:lstStyle/>
          <a:p>
            <a:fld id="{C245AFD6-0FC8-43CB-AA60-2CCF001E41FB}" type="slidenum">
              <a:rPr lang="en-US" smtClean="0"/>
              <a:t>‹#›</a:t>
            </a:fld>
            <a:endParaRPr lang="en-US"/>
          </a:p>
        </p:txBody>
      </p:sp>
      <p:pic>
        <p:nvPicPr>
          <p:cNvPr id="8" name="Picture 4" descr="Image preview">
            <a:extLst>
              <a:ext uri="{FF2B5EF4-FFF2-40B4-BE49-F238E27FC236}">
                <a16:creationId xmlns:a16="http://schemas.microsoft.com/office/drawing/2014/main" id="{65663AFE-B600-F9E9-A31C-71EF99FAB9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5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BE76-B12E-8E53-25DC-48EC79572747}"/>
              </a:ext>
            </a:extLst>
          </p:cNvPr>
          <p:cNvSpPr>
            <a:spLocks noGrp="1"/>
          </p:cNvSpPr>
          <p:nvPr>
            <p:ph type="title"/>
          </p:nvPr>
        </p:nvSpPr>
        <p:spPr>
          <a:xfrm>
            <a:off x="0" y="0"/>
            <a:ext cx="10028852" cy="999913"/>
          </a:xfrm>
        </p:spPr>
        <p:txBody>
          <a:bodyPr/>
          <a:lstStyle>
            <a:lvl1pPr>
              <a:defRPr b="1" u="sng">
                <a:solidFill>
                  <a:srgbClr val="1A3B6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B311B4-0103-F47E-FD17-BA4B6B797003}"/>
              </a:ext>
            </a:extLst>
          </p:cNvPr>
          <p:cNvSpPr>
            <a:spLocks noGrp="1"/>
          </p:cNvSpPr>
          <p:nvPr>
            <p:ph idx="1"/>
          </p:nvPr>
        </p:nvSpPr>
        <p:spPr>
          <a:xfrm>
            <a:off x="0" y="1013170"/>
            <a:ext cx="12192000" cy="5343179"/>
          </a:xfrm>
        </p:spPr>
        <p:txBody>
          <a:bodyPr/>
          <a:lstStyle>
            <a:lvl1pPr>
              <a:defRPr>
                <a:solidFill>
                  <a:srgbClr val="1A3B6C"/>
                </a:solidFill>
              </a:defRPr>
            </a:lvl1pPr>
            <a:lvl2pPr>
              <a:defRPr>
                <a:solidFill>
                  <a:srgbClr val="1A3B6C"/>
                </a:solidFill>
              </a:defRPr>
            </a:lvl2pPr>
            <a:lvl3pPr>
              <a:defRPr>
                <a:solidFill>
                  <a:srgbClr val="1A3B6C"/>
                </a:solidFill>
              </a:defRPr>
            </a:lvl3pPr>
            <a:lvl4pPr>
              <a:defRPr>
                <a:solidFill>
                  <a:srgbClr val="1A3B6C"/>
                </a:solidFill>
              </a:defRPr>
            </a:lvl4pPr>
            <a:lvl5pPr>
              <a:defRPr>
                <a:solidFill>
                  <a:srgbClr val="1A3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E3687A7-16E7-A8B2-79DE-E5EC9977C995}"/>
              </a:ext>
            </a:extLst>
          </p:cNvPr>
          <p:cNvSpPr>
            <a:spLocks noGrp="1"/>
          </p:cNvSpPr>
          <p:nvPr>
            <p:ph type="dt" sz="half" idx="10"/>
          </p:nvPr>
        </p:nvSpPr>
        <p:spPr/>
        <p:txBody>
          <a:bodyPr/>
          <a:lstStyle/>
          <a:p>
            <a:fld id="{AA6D2388-10E2-4E06-B17D-6691CD595BF3}" type="datetime1">
              <a:rPr lang="en-US" smtClean="0"/>
              <a:t>6/21/2023</a:t>
            </a:fld>
            <a:endParaRPr lang="en-US"/>
          </a:p>
        </p:txBody>
      </p:sp>
      <p:sp>
        <p:nvSpPr>
          <p:cNvPr id="5" name="Footer Placeholder 4">
            <a:extLst>
              <a:ext uri="{FF2B5EF4-FFF2-40B4-BE49-F238E27FC236}">
                <a16:creationId xmlns:a16="http://schemas.microsoft.com/office/drawing/2014/main" id="{382B4F29-977A-0912-AB39-FFFB1651C951}"/>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6FF361E5-C812-3BC0-4509-0325FF05D849}"/>
              </a:ext>
            </a:extLst>
          </p:cNvPr>
          <p:cNvSpPr>
            <a:spLocks noGrp="1"/>
          </p:cNvSpPr>
          <p:nvPr>
            <p:ph type="sldNum" sz="quarter" idx="12"/>
          </p:nvPr>
        </p:nvSpPr>
        <p:spPr/>
        <p:txBody>
          <a:bodyPr/>
          <a:lstStyle/>
          <a:p>
            <a:fld id="{C245AFD6-0FC8-43CB-AA60-2CCF001E41FB}" type="slidenum">
              <a:rPr lang="en-US" smtClean="0"/>
              <a:t>‹#›</a:t>
            </a:fld>
            <a:endParaRPr lang="en-US"/>
          </a:p>
        </p:txBody>
      </p:sp>
      <p:pic>
        <p:nvPicPr>
          <p:cNvPr id="9" name="Picture 4" descr="Image preview">
            <a:extLst>
              <a:ext uri="{FF2B5EF4-FFF2-40B4-BE49-F238E27FC236}">
                <a16:creationId xmlns:a16="http://schemas.microsoft.com/office/drawing/2014/main" id="{2EB658B6-8A99-A7A1-7545-656503862F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11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3079-9ADD-38E6-74AF-ED7BA56648B9}"/>
              </a:ext>
            </a:extLst>
          </p:cNvPr>
          <p:cNvSpPr>
            <a:spLocks noGrp="1"/>
          </p:cNvSpPr>
          <p:nvPr>
            <p:ph type="title"/>
          </p:nvPr>
        </p:nvSpPr>
        <p:spPr>
          <a:xfrm>
            <a:off x="831850" y="1709738"/>
            <a:ext cx="10515600" cy="2852737"/>
          </a:xfrm>
        </p:spPr>
        <p:txBody>
          <a:bodyPr anchor="b"/>
          <a:lstStyle>
            <a:lvl1pPr>
              <a:defRPr sz="6000">
                <a:solidFill>
                  <a:srgbClr val="1A3B6C"/>
                </a:solidFill>
              </a:defRPr>
            </a:lvl1pPr>
          </a:lstStyle>
          <a:p>
            <a:r>
              <a:rPr lang="en-US"/>
              <a:t>Click to edit Master title style</a:t>
            </a:r>
          </a:p>
        </p:txBody>
      </p:sp>
      <p:sp>
        <p:nvSpPr>
          <p:cNvPr id="3" name="Text Placeholder 2">
            <a:extLst>
              <a:ext uri="{FF2B5EF4-FFF2-40B4-BE49-F238E27FC236}">
                <a16:creationId xmlns:a16="http://schemas.microsoft.com/office/drawing/2014/main" id="{66ADBADA-DAC9-D85C-FBCB-36CFDDC61A22}"/>
              </a:ext>
            </a:extLst>
          </p:cNvPr>
          <p:cNvSpPr>
            <a:spLocks noGrp="1"/>
          </p:cNvSpPr>
          <p:nvPr>
            <p:ph type="body" idx="1"/>
          </p:nvPr>
        </p:nvSpPr>
        <p:spPr>
          <a:xfrm>
            <a:off x="831850" y="4589463"/>
            <a:ext cx="10515600" cy="1500187"/>
          </a:xfrm>
        </p:spPr>
        <p:txBody>
          <a:bodyPr/>
          <a:lstStyle>
            <a:lvl1pPr marL="0" indent="0">
              <a:buNone/>
              <a:defRPr sz="2400">
                <a:solidFill>
                  <a:srgbClr val="1A3B6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FA3360-66A5-7DA7-D0F9-D426DB3AB568}"/>
              </a:ext>
            </a:extLst>
          </p:cNvPr>
          <p:cNvSpPr>
            <a:spLocks noGrp="1"/>
          </p:cNvSpPr>
          <p:nvPr>
            <p:ph type="dt" sz="half" idx="10"/>
          </p:nvPr>
        </p:nvSpPr>
        <p:spPr/>
        <p:txBody>
          <a:bodyPr/>
          <a:lstStyle/>
          <a:p>
            <a:fld id="{C2BA4AC7-4F11-403D-B8E1-26EC0277A68A}" type="datetime1">
              <a:rPr lang="en-US" smtClean="0"/>
              <a:t>6/21/2023</a:t>
            </a:fld>
            <a:endParaRPr lang="en-US"/>
          </a:p>
        </p:txBody>
      </p:sp>
      <p:sp>
        <p:nvSpPr>
          <p:cNvPr id="5" name="Footer Placeholder 4">
            <a:extLst>
              <a:ext uri="{FF2B5EF4-FFF2-40B4-BE49-F238E27FC236}">
                <a16:creationId xmlns:a16="http://schemas.microsoft.com/office/drawing/2014/main" id="{AEF74298-46A9-0CB4-884A-16423AE56F6F}"/>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9B7995E1-F79C-7AAE-FF0B-D866E607C98B}"/>
              </a:ext>
            </a:extLst>
          </p:cNvPr>
          <p:cNvSpPr>
            <a:spLocks noGrp="1"/>
          </p:cNvSpPr>
          <p:nvPr>
            <p:ph type="sldNum" sz="quarter" idx="12"/>
          </p:nvPr>
        </p:nvSpPr>
        <p:spPr/>
        <p:txBody>
          <a:bodyPr/>
          <a:lstStyle/>
          <a:p>
            <a:fld id="{C245AFD6-0FC8-43CB-AA60-2CCF001E41FB}" type="slidenum">
              <a:rPr lang="en-US" smtClean="0"/>
              <a:t>‹#›</a:t>
            </a:fld>
            <a:endParaRPr lang="en-US"/>
          </a:p>
        </p:txBody>
      </p:sp>
      <p:pic>
        <p:nvPicPr>
          <p:cNvPr id="9" name="Picture 4" descr="Image preview">
            <a:extLst>
              <a:ext uri="{FF2B5EF4-FFF2-40B4-BE49-F238E27FC236}">
                <a16:creationId xmlns:a16="http://schemas.microsoft.com/office/drawing/2014/main" id="{1E33DF60-89C3-29BB-2035-72F18B30A0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43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CE85-2422-00B9-AB7C-B497774C1EEB}"/>
              </a:ext>
            </a:extLst>
          </p:cNvPr>
          <p:cNvSpPr>
            <a:spLocks noGrp="1"/>
          </p:cNvSpPr>
          <p:nvPr>
            <p:ph type="title"/>
          </p:nvPr>
        </p:nvSpPr>
        <p:spPr>
          <a:xfrm>
            <a:off x="12577" y="1"/>
            <a:ext cx="10081334" cy="923278"/>
          </a:xfrm>
        </p:spPr>
        <p:txBody>
          <a:bodyPr/>
          <a:lstStyle>
            <a:lvl1pPr>
              <a:defRPr>
                <a:solidFill>
                  <a:srgbClr val="1A3B6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70C9AEF-9038-A361-9CA7-51A89A8A0732}"/>
              </a:ext>
            </a:extLst>
          </p:cNvPr>
          <p:cNvSpPr>
            <a:spLocks noGrp="1"/>
          </p:cNvSpPr>
          <p:nvPr>
            <p:ph sz="half" idx="1"/>
          </p:nvPr>
        </p:nvSpPr>
        <p:spPr>
          <a:xfrm>
            <a:off x="0" y="923279"/>
            <a:ext cx="6019800" cy="5253684"/>
          </a:xfrm>
        </p:spPr>
        <p:txBody>
          <a:bodyPr/>
          <a:lstStyle>
            <a:lvl1pPr>
              <a:defRPr>
                <a:solidFill>
                  <a:srgbClr val="1A3B6C"/>
                </a:solidFill>
              </a:defRPr>
            </a:lvl1pPr>
            <a:lvl2pPr>
              <a:defRPr>
                <a:solidFill>
                  <a:srgbClr val="1A3B6C"/>
                </a:solidFill>
              </a:defRPr>
            </a:lvl2pPr>
            <a:lvl3pPr>
              <a:defRPr>
                <a:solidFill>
                  <a:srgbClr val="1A3B6C"/>
                </a:solidFill>
              </a:defRPr>
            </a:lvl3pPr>
            <a:lvl4pPr>
              <a:defRPr>
                <a:solidFill>
                  <a:srgbClr val="1A3B6C"/>
                </a:solidFill>
              </a:defRPr>
            </a:lvl4pPr>
            <a:lvl5pPr>
              <a:defRPr>
                <a:solidFill>
                  <a:srgbClr val="1A3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507B2C-FAA4-70C0-CF24-3651A766A29F}"/>
              </a:ext>
            </a:extLst>
          </p:cNvPr>
          <p:cNvSpPr>
            <a:spLocks noGrp="1"/>
          </p:cNvSpPr>
          <p:nvPr>
            <p:ph sz="half" idx="2"/>
          </p:nvPr>
        </p:nvSpPr>
        <p:spPr>
          <a:xfrm>
            <a:off x="6172199" y="923279"/>
            <a:ext cx="6007223" cy="5253684"/>
          </a:xfrm>
        </p:spPr>
        <p:txBody>
          <a:bodyPr/>
          <a:lstStyle>
            <a:lvl1pPr>
              <a:defRPr>
                <a:solidFill>
                  <a:srgbClr val="1A3B6C"/>
                </a:solidFill>
              </a:defRPr>
            </a:lvl1pPr>
            <a:lvl2pPr>
              <a:defRPr>
                <a:solidFill>
                  <a:srgbClr val="1A3B6C"/>
                </a:solidFill>
              </a:defRPr>
            </a:lvl2pPr>
            <a:lvl3pPr>
              <a:defRPr>
                <a:solidFill>
                  <a:srgbClr val="1A3B6C"/>
                </a:solidFill>
              </a:defRPr>
            </a:lvl3pPr>
            <a:lvl4pPr>
              <a:defRPr>
                <a:solidFill>
                  <a:srgbClr val="1A3B6C"/>
                </a:solidFill>
              </a:defRPr>
            </a:lvl4pPr>
            <a:lvl5pPr>
              <a:defRPr>
                <a:solidFill>
                  <a:srgbClr val="1A3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CD9F584D-8D83-8FA5-FD76-9E8B43297AEF}"/>
              </a:ext>
            </a:extLst>
          </p:cNvPr>
          <p:cNvSpPr>
            <a:spLocks noGrp="1"/>
          </p:cNvSpPr>
          <p:nvPr>
            <p:ph type="dt" sz="half" idx="10"/>
          </p:nvPr>
        </p:nvSpPr>
        <p:spPr/>
        <p:txBody>
          <a:bodyPr/>
          <a:lstStyle/>
          <a:p>
            <a:fld id="{69BD1078-AEF9-4D99-B204-CCA83CCA3BBE}" type="datetime1">
              <a:rPr lang="en-US" smtClean="0"/>
              <a:t>6/21/2023</a:t>
            </a:fld>
            <a:endParaRPr lang="en-US"/>
          </a:p>
        </p:txBody>
      </p:sp>
      <p:sp>
        <p:nvSpPr>
          <p:cNvPr id="6" name="Footer Placeholder 5">
            <a:extLst>
              <a:ext uri="{FF2B5EF4-FFF2-40B4-BE49-F238E27FC236}">
                <a16:creationId xmlns:a16="http://schemas.microsoft.com/office/drawing/2014/main" id="{3FC61996-F1D7-DCF7-C7F0-503158898139}"/>
              </a:ext>
            </a:extLst>
          </p:cNvPr>
          <p:cNvSpPr>
            <a:spLocks noGrp="1"/>
          </p:cNvSpPr>
          <p:nvPr>
            <p:ph type="ftr" sz="quarter" idx="11"/>
          </p:nvPr>
        </p:nvSpPr>
        <p:spPr/>
        <p:txBody>
          <a:bodyPr/>
          <a:lstStyle/>
          <a:p>
            <a:r>
              <a:rPr lang="en-US"/>
              <a:t>www.stabilem.com</a:t>
            </a:r>
          </a:p>
        </p:txBody>
      </p:sp>
      <p:sp>
        <p:nvSpPr>
          <p:cNvPr id="7" name="Slide Number Placeholder 6">
            <a:extLst>
              <a:ext uri="{FF2B5EF4-FFF2-40B4-BE49-F238E27FC236}">
                <a16:creationId xmlns:a16="http://schemas.microsoft.com/office/drawing/2014/main" id="{4CB0DA17-B973-2578-2367-1878291B98F3}"/>
              </a:ext>
            </a:extLst>
          </p:cNvPr>
          <p:cNvSpPr>
            <a:spLocks noGrp="1"/>
          </p:cNvSpPr>
          <p:nvPr>
            <p:ph type="sldNum" sz="quarter" idx="12"/>
          </p:nvPr>
        </p:nvSpPr>
        <p:spPr/>
        <p:txBody>
          <a:bodyPr/>
          <a:lstStyle/>
          <a:p>
            <a:fld id="{C245AFD6-0FC8-43CB-AA60-2CCF001E41FB}" type="slidenum">
              <a:rPr lang="en-US" smtClean="0"/>
              <a:t>‹#›</a:t>
            </a:fld>
            <a:endParaRPr lang="en-US"/>
          </a:p>
        </p:txBody>
      </p:sp>
      <p:pic>
        <p:nvPicPr>
          <p:cNvPr id="9" name="Picture 4" descr="Image preview">
            <a:extLst>
              <a:ext uri="{FF2B5EF4-FFF2-40B4-BE49-F238E27FC236}">
                <a16:creationId xmlns:a16="http://schemas.microsoft.com/office/drawing/2014/main" id="{1D376F2E-A176-0E91-9468-C09A341D76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04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06AE-CA5B-F7DE-6013-15F3B9D184AA}"/>
              </a:ext>
            </a:extLst>
          </p:cNvPr>
          <p:cNvSpPr>
            <a:spLocks noGrp="1"/>
          </p:cNvSpPr>
          <p:nvPr>
            <p:ph type="title"/>
          </p:nvPr>
        </p:nvSpPr>
        <p:spPr>
          <a:xfrm>
            <a:off x="0" y="0"/>
            <a:ext cx="10515600" cy="999913"/>
          </a:xfrm>
        </p:spPr>
        <p:txBody>
          <a:bodyPr/>
          <a:lstStyle>
            <a:lvl1pPr>
              <a:defRPr>
                <a:solidFill>
                  <a:srgbClr val="1A3B6C"/>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488CB6-BF8A-883B-C781-D6B0B2A055C9}"/>
              </a:ext>
            </a:extLst>
          </p:cNvPr>
          <p:cNvSpPr>
            <a:spLocks noGrp="1"/>
          </p:cNvSpPr>
          <p:nvPr>
            <p:ph type="body" idx="1"/>
          </p:nvPr>
        </p:nvSpPr>
        <p:spPr>
          <a:xfrm>
            <a:off x="0" y="1008791"/>
            <a:ext cx="5997575" cy="420514"/>
          </a:xfrm>
        </p:spPr>
        <p:txBody>
          <a:bodyPr anchor="b"/>
          <a:lstStyle>
            <a:lvl1pPr marL="0" indent="0">
              <a:buNone/>
              <a:defRPr sz="2400" b="1">
                <a:solidFill>
                  <a:srgbClr val="1A3B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1CDBDF-55C0-E0A0-6123-D397A0D727A4}"/>
              </a:ext>
            </a:extLst>
          </p:cNvPr>
          <p:cNvSpPr>
            <a:spLocks noGrp="1"/>
          </p:cNvSpPr>
          <p:nvPr>
            <p:ph sz="half" idx="2"/>
          </p:nvPr>
        </p:nvSpPr>
        <p:spPr>
          <a:xfrm>
            <a:off x="0" y="1509204"/>
            <a:ext cx="5997575" cy="4680459"/>
          </a:xfrm>
        </p:spPr>
        <p:txBody>
          <a:bodyPr/>
          <a:lstStyle>
            <a:lvl1pPr>
              <a:defRPr>
                <a:solidFill>
                  <a:srgbClr val="1A3B6C"/>
                </a:solidFill>
              </a:defRPr>
            </a:lvl1pPr>
            <a:lvl2pPr>
              <a:defRPr>
                <a:solidFill>
                  <a:srgbClr val="1A3B6C"/>
                </a:solidFill>
              </a:defRPr>
            </a:lvl2pPr>
            <a:lvl3pPr>
              <a:defRPr>
                <a:solidFill>
                  <a:srgbClr val="1A3B6C"/>
                </a:solidFill>
              </a:defRPr>
            </a:lvl3pPr>
            <a:lvl4pPr>
              <a:defRPr>
                <a:solidFill>
                  <a:srgbClr val="1A3B6C"/>
                </a:solidFill>
              </a:defRPr>
            </a:lvl4pPr>
            <a:lvl5pPr>
              <a:defRPr>
                <a:solidFill>
                  <a:srgbClr val="1A3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39FC067-CA82-C764-7CAE-9A2DC8D0F7CD}"/>
              </a:ext>
            </a:extLst>
          </p:cNvPr>
          <p:cNvSpPr>
            <a:spLocks noGrp="1"/>
          </p:cNvSpPr>
          <p:nvPr>
            <p:ph type="body" sz="quarter" idx="3"/>
          </p:nvPr>
        </p:nvSpPr>
        <p:spPr>
          <a:xfrm>
            <a:off x="6095999" y="1013171"/>
            <a:ext cx="6095999" cy="416134"/>
          </a:xfrm>
        </p:spPr>
        <p:txBody>
          <a:bodyPr anchor="b"/>
          <a:lstStyle>
            <a:lvl1pPr marL="0" indent="0">
              <a:buNone/>
              <a:defRPr sz="2400" b="1">
                <a:solidFill>
                  <a:srgbClr val="1A3B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3620EB-2558-60E1-3ACC-1C4DA2E0E1A9}"/>
              </a:ext>
            </a:extLst>
          </p:cNvPr>
          <p:cNvSpPr>
            <a:spLocks noGrp="1"/>
          </p:cNvSpPr>
          <p:nvPr>
            <p:ph sz="quarter" idx="4"/>
          </p:nvPr>
        </p:nvSpPr>
        <p:spPr>
          <a:xfrm>
            <a:off x="6096000" y="1509204"/>
            <a:ext cx="6096000" cy="4680459"/>
          </a:xfrm>
        </p:spPr>
        <p:txBody>
          <a:bodyPr/>
          <a:lstStyle>
            <a:lvl1pPr>
              <a:defRPr>
                <a:solidFill>
                  <a:srgbClr val="1A3B6C"/>
                </a:solidFill>
              </a:defRPr>
            </a:lvl1pPr>
            <a:lvl2pPr>
              <a:defRPr>
                <a:solidFill>
                  <a:srgbClr val="1A3B6C"/>
                </a:solidFill>
              </a:defRPr>
            </a:lvl2pPr>
            <a:lvl3pPr>
              <a:defRPr>
                <a:solidFill>
                  <a:srgbClr val="1A3B6C"/>
                </a:solidFill>
              </a:defRPr>
            </a:lvl3pPr>
            <a:lvl4pPr>
              <a:defRPr>
                <a:solidFill>
                  <a:srgbClr val="1A3B6C"/>
                </a:solidFill>
              </a:defRPr>
            </a:lvl4pPr>
            <a:lvl5pPr>
              <a:defRPr>
                <a:solidFill>
                  <a:srgbClr val="1A3B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6967DC-4F09-A60F-F2EE-6F776C44AED5}"/>
              </a:ext>
            </a:extLst>
          </p:cNvPr>
          <p:cNvSpPr>
            <a:spLocks noGrp="1"/>
          </p:cNvSpPr>
          <p:nvPr>
            <p:ph type="dt" sz="half" idx="10"/>
          </p:nvPr>
        </p:nvSpPr>
        <p:spPr/>
        <p:txBody>
          <a:bodyPr/>
          <a:lstStyle/>
          <a:p>
            <a:fld id="{6722E937-3F0D-4BE5-B76C-BA682F5D2765}" type="datetime1">
              <a:rPr lang="en-US" smtClean="0"/>
              <a:t>6/21/2023</a:t>
            </a:fld>
            <a:endParaRPr lang="en-US"/>
          </a:p>
        </p:txBody>
      </p:sp>
      <p:sp>
        <p:nvSpPr>
          <p:cNvPr id="8" name="Footer Placeholder 7">
            <a:extLst>
              <a:ext uri="{FF2B5EF4-FFF2-40B4-BE49-F238E27FC236}">
                <a16:creationId xmlns:a16="http://schemas.microsoft.com/office/drawing/2014/main" id="{D872391A-ADFD-43D2-8CC2-EDADF489D99E}"/>
              </a:ext>
            </a:extLst>
          </p:cNvPr>
          <p:cNvSpPr>
            <a:spLocks noGrp="1"/>
          </p:cNvSpPr>
          <p:nvPr>
            <p:ph type="ftr" sz="quarter" idx="11"/>
          </p:nvPr>
        </p:nvSpPr>
        <p:spPr/>
        <p:txBody>
          <a:bodyPr/>
          <a:lstStyle/>
          <a:p>
            <a:r>
              <a:rPr lang="en-US"/>
              <a:t>www.stabilem.com</a:t>
            </a:r>
          </a:p>
        </p:txBody>
      </p:sp>
      <p:sp>
        <p:nvSpPr>
          <p:cNvPr id="9" name="Slide Number Placeholder 8">
            <a:extLst>
              <a:ext uri="{FF2B5EF4-FFF2-40B4-BE49-F238E27FC236}">
                <a16:creationId xmlns:a16="http://schemas.microsoft.com/office/drawing/2014/main" id="{3DB94657-90D9-528B-41BD-AB3786E2AA84}"/>
              </a:ext>
            </a:extLst>
          </p:cNvPr>
          <p:cNvSpPr>
            <a:spLocks noGrp="1"/>
          </p:cNvSpPr>
          <p:nvPr>
            <p:ph type="sldNum" sz="quarter" idx="12"/>
          </p:nvPr>
        </p:nvSpPr>
        <p:spPr/>
        <p:txBody>
          <a:bodyPr/>
          <a:lstStyle/>
          <a:p>
            <a:fld id="{C245AFD6-0FC8-43CB-AA60-2CCF001E41FB}" type="slidenum">
              <a:rPr lang="en-US" smtClean="0"/>
              <a:t>‹#›</a:t>
            </a:fld>
            <a:endParaRPr lang="en-US"/>
          </a:p>
        </p:txBody>
      </p:sp>
      <p:pic>
        <p:nvPicPr>
          <p:cNvPr id="11" name="Picture 4" descr="Image preview">
            <a:extLst>
              <a:ext uri="{FF2B5EF4-FFF2-40B4-BE49-F238E27FC236}">
                <a16:creationId xmlns:a16="http://schemas.microsoft.com/office/drawing/2014/main" id="{87962A49-05B9-15E2-8A8B-DC6ADA54CE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45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C100-B80B-8A69-5166-0D132F59D4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644CCD-4B52-4043-233D-27078C30F511}"/>
              </a:ext>
            </a:extLst>
          </p:cNvPr>
          <p:cNvSpPr>
            <a:spLocks noGrp="1"/>
          </p:cNvSpPr>
          <p:nvPr>
            <p:ph type="dt" sz="half" idx="10"/>
          </p:nvPr>
        </p:nvSpPr>
        <p:spPr/>
        <p:txBody>
          <a:bodyPr/>
          <a:lstStyle/>
          <a:p>
            <a:fld id="{C31408CA-5EF6-4B46-96A9-85F27DE7EDFD}" type="datetime1">
              <a:rPr lang="en-US" smtClean="0"/>
              <a:t>6/21/2023</a:t>
            </a:fld>
            <a:endParaRPr lang="en-US"/>
          </a:p>
        </p:txBody>
      </p:sp>
      <p:sp>
        <p:nvSpPr>
          <p:cNvPr id="4" name="Footer Placeholder 3">
            <a:extLst>
              <a:ext uri="{FF2B5EF4-FFF2-40B4-BE49-F238E27FC236}">
                <a16:creationId xmlns:a16="http://schemas.microsoft.com/office/drawing/2014/main" id="{E25242EB-8A29-84FE-B407-DC39F823D697}"/>
              </a:ext>
            </a:extLst>
          </p:cNvPr>
          <p:cNvSpPr>
            <a:spLocks noGrp="1"/>
          </p:cNvSpPr>
          <p:nvPr>
            <p:ph type="ftr" sz="quarter" idx="11"/>
          </p:nvPr>
        </p:nvSpPr>
        <p:spPr/>
        <p:txBody>
          <a:bodyPr/>
          <a:lstStyle/>
          <a:p>
            <a:r>
              <a:rPr lang="en-US"/>
              <a:t>www.stabilem.com</a:t>
            </a:r>
          </a:p>
        </p:txBody>
      </p:sp>
      <p:sp>
        <p:nvSpPr>
          <p:cNvPr id="5" name="Slide Number Placeholder 4">
            <a:extLst>
              <a:ext uri="{FF2B5EF4-FFF2-40B4-BE49-F238E27FC236}">
                <a16:creationId xmlns:a16="http://schemas.microsoft.com/office/drawing/2014/main" id="{96C204F7-5951-984C-2E0B-5BDFFEC6947B}"/>
              </a:ext>
            </a:extLst>
          </p:cNvPr>
          <p:cNvSpPr>
            <a:spLocks noGrp="1"/>
          </p:cNvSpPr>
          <p:nvPr>
            <p:ph type="sldNum" sz="quarter" idx="12"/>
          </p:nvPr>
        </p:nvSpPr>
        <p:spPr/>
        <p:txBody>
          <a:bodyPr/>
          <a:lstStyle/>
          <a:p>
            <a:fld id="{C245AFD6-0FC8-43CB-AA60-2CCF001E41FB}" type="slidenum">
              <a:rPr lang="en-US" smtClean="0"/>
              <a:t>‹#›</a:t>
            </a:fld>
            <a:endParaRPr lang="en-US"/>
          </a:p>
        </p:txBody>
      </p:sp>
      <p:pic>
        <p:nvPicPr>
          <p:cNvPr id="7" name="Picture 4" descr="Image preview">
            <a:extLst>
              <a:ext uri="{FF2B5EF4-FFF2-40B4-BE49-F238E27FC236}">
                <a16:creationId xmlns:a16="http://schemas.microsoft.com/office/drawing/2014/main" id="{F44A6719-DA16-527C-DB28-C74903D872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39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DFECD-F08A-3E70-481E-5F7720737B4E}"/>
              </a:ext>
            </a:extLst>
          </p:cNvPr>
          <p:cNvSpPr>
            <a:spLocks noGrp="1"/>
          </p:cNvSpPr>
          <p:nvPr>
            <p:ph type="dt" sz="half" idx="10"/>
          </p:nvPr>
        </p:nvSpPr>
        <p:spPr/>
        <p:txBody>
          <a:bodyPr/>
          <a:lstStyle/>
          <a:p>
            <a:fld id="{33075C0F-1148-4B84-90C7-41CEDE47BA64}" type="datetime1">
              <a:rPr lang="en-US" smtClean="0"/>
              <a:t>6/21/2023</a:t>
            </a:fld>
            <a:endParaRPr lang="en-US"/>
          </a:p>
        </p:txBody>
      </p:sp>
      <p:sp>
        <p:nvSpPr>
          <p:cNvPr id="3" name="Footer Placeholder 2">
            <a:extLst>
              <a:ext uri="{FF2B5EF4-FFF2-40B4-BE49-F238E27FC236}">
                <a16:creationId xmlns:a16="http://schemas.microsoft.com/office/drawing/2014/main" id="{D6C2BCD0-C838-5897-2787-A5B9E3AB26E6}"/>
              </a:ext>
            </a:extLst>
          </p:cNvPr>
          <p:cNvSpPr>
            <a:spLocks noGrp="1"/>
          </p:cNvSpPr>
          <p:nvPr>
            <p:ph type="ftr" sz="quarter" idx="11"/>
          </p:nvPr>
        </p:nvSpPr>
        <p:spPr/>
        <p:txBody>
          <a:bodyPr/>
          <a:lstStyle/>
          <a:p>
            <a:r>
              <a:rPr lang="en-US"/>
              <a:t>www.stabilem.com</a:t>
            </a:r>
          </a:p>
        </p:txBody>
      </p:sp>
      <p:sp>
        <p:nvSpPr>
          <p:cNvPr id="4" name="Slide Number Placeholder 3">
            <a:extLst>
              <a:ext uri="{FF2B5EF4-FFF2-40B4-BE49-F238E27FC236}">
                <a16:creationId xmlns:a16="http://schemas.microsoft.com/office/drawing/2014/main" id="{3596C1D3-9C9F-8EF9-1E41-CC43932BC510}"/>
              </a:ext>
            </a:extLst>
          </p:cNvPr>
          <p:cNvSpPr>
            <a:spLocks noGrp="1"/>
          </p:cNvSpPr>
          <p:nvPr>
            <p:ph type="sldNum" sz="quarter" idx="12"/>
          </p:nvPr>
        </p:nvSpPr>
        <p:spPr/>
        <p:txBody>
          <a:bodyPr/>
          <a:lstStyle/>
          <a:p>
            <a:fld id="{C245AFD6-0FC8-43CB-AA60-2CCF001E41FB}" type="slidenum">
              <a:rPr lang="en-US" smtClean="0"/>
              <a:t>‹#›</a:t>
            </a:fld>
            <a:endParaRPr lang="en-US"/>
          </a:p>
        </p:txBody>
      </p:sp>
      <p:pic>
        <p:nvPicPr>
          <p:cNvPr id="6" name="Picture 4" descr="Image preview">
            <a:extLst>
              <a:ext uri="{FF2B5EF4-FFF2-40B4-BE49-F238E27FC236}">
                <a16:creationId xmlns:a16="http://schemas.microsoft.com/office/drawing/2014/main" id="{E2E14353-5238-715E-A956-83D135D05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0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24C1-099B-3600-B766-280EBCBD5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1A836D-5484-06F9-4027-088179217D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8ED8CF-33E1-AC60-B1E3-83A1A9023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E21B72-9617-D07E-482B-E7B17B67A38C}"/>
              </a:ext>
            </a:extLst>
          </p:cNvPr>
          <p:cNvSpPr>
            <a:spLocks noGrp="1"/>
          </p:cNvSpPr>
          <p:nvPr>
            <p:ph type="dt" sz="half" idx="10"/>
          </p:nvPr>
        </p:nvSpPr>
        <p:spPr/>
        <p:txBody>
          <a:bodyPr/>
          <a:lstStyle/>
          <a:p>
            <a:fld id="{BE1D7DC2-62A6-47D5-B139-4AE45604864F}" type="datetime1">
              <a:rPr lang="en-US" smtClean="0"/>
              <a:t>6/21/2023</a:t>
            </a:fld>
            <a:endParaRPr lang="en-US"/>
          </a:p>
        </p:txBody>
      </p:sp>
      <p:sp>
        <p:nvSpPr>
          <p:cNvPr id="6" name="Footer Placeholder 5">
            <a:extLst>
              <a:ext uri="{FF2B5EF4-FFF2-40B4-BE49-F238E27FC236}">
                <a16:creationId xmlns:a16="http://schemas.microsoft.com/office/drawing/2014/main" id="{6AD78A5A-D5F3-A6EB-E1D4-B85A62F08651}"/>
              </a:ext>
            </a:extLst>
          </p:cNvPr>
          <p:cNvSpPr>
            <a:spLocks noGrp="1"/>
          </p:cNvSpPr>
          <p:nvPr>
            <p:ph type="ftr" sz="quarter" idx="11"/>
          </p:nvPr>
        </p:nvSpPr>
        <p:spPr/>
        <p:txBody>
          <a:bodyPr/>
          <a:lstStyle/>
          <a:p>
            <a:r>
              <a:rPr lang="en-US"/>
              <a:t>www.stabilem.com</a:t>
            </a:r>
          </a:p>
        </p:txBody>
      </p:sp>
      <p:sp>
        <p:nvSpPr>
          <p:cNvPr id="7" name="Slide Number Placeholder 6">
            <a:extLst>
              <a:ext uri="{FF2B5EF4-FFF2-40B4-BE49-F238E27FC236}">
                <a16:creationId xmlns:a16="http://schemas.microsoft.com/office/drawing/2014/main" id="{29BAAD08-AE89-1F66-238F-C98B0119860F}"/>
              </a:ext>
            </a:extLst>
          </p:cNvPr>
          <p:cNvSpPr>
            <a:spLocks noGrp="1"/>
          </p:cNvSpPr>
          <p:nvPr>
            <p:ph type="sldNum" sz="quarter" idx="12"/>
          </p:nvPr>
        </p:nvSpPr>
        <p:spPr/>
        <p:txBody>
          <a:bodyPr/>
          <a:lstStyle/>
          <a:p>
            <a:fld id="{C245AFD6-0FC8-43CB-AA60-2CCF001E41FB}" type="slidenum">
              <a:rPr lang="en-US" smtClean="0"/>
              <a:t>‹#›</a:t>
            </a:fld>
            <a:endParaRPr lang="en-US"/>
          </a:p>
        </p:txBody>
      </p:sp>
      <p:pic>
        <p:nvPicPr>
          <p:cNvPr id="9" name="Picture 4" descr="Image preview">
            <a:extLst>
              <a:ext uri="{FF2B5EF4-FFF2-40B4-BE49-F238E27FC236}">
                <a16:creationId xmlns:a16="http://schemas.microsoft.com/office/drawing/2014/main" id="{380363C0-15CC-0937-9AE2-021245A63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7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03C7-3A1C-3AAC-59A8-165610233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C4A6D6-28BB-53EC-C813-9FF738EC0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5F09F29-37CE-CE89-DB8F-66B805444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1ACB26-AE88-A276-CDFD-601BF139E291}"/>
              </a:ext>
            </a:extLst>
          </p:cNvPr>
          <p:cNvSpPr>
            <a:spLocks noGrp="1"/>
          </p:cNvSpPr>
          <p:nvPr>
            <p:ph type="dt" sz="half" idx="10"/>
          </p:nvPr>
        </p:nvSpPr>
        <p:spPr/>
        <p:txBody>
          <a:bodyPr/>
          <a:lstStyle/>
          <a:p>
            <a:fld id="{F8BC1D9E-EA98-4111-8A26-1CA2BA31A518}" type="datetime1">
              <a:rPr lang="en-US" smtClean="0"/>
              <a:t>6/21/2023</a:t>
            </a:fld>
            <a:endParaRPr lang="en-US"/>
          </a:p>
        </p:txBody>
      </p:sp>
      <p:sp>
        <p:nvSpPr>
          <p:cNvPr id="6" name="Footer Placeholder 5">
            <a:extLst>
              <a:ext uri="{FF2B5EF4-FFF2-40B4-BE49-F238E27FC236}">
                <a16:creationId xmlns:a16="http://schemas.microsoft.com/office/drawing/2014/main" id="{B8457E77-9387-1EDD-AADD-6AA33E83B4C6}"/>
              </a:ext>
            </a:extLst>
          </p:cNvPr>
          <p:cNvSpPr>
            <a:spLocks noGrp="1"/>
          </p:cNvSpPr>
          <p:nvPr>
            <p:ph type="ftr" sz="quarter" idx="11"/>
          </p:nvPr>
        </p:nvSpPr>
        <p:spPr/>
        <p:txBody>
          <a:bodyPr/>
          <a:lstStyle/>
          <a:p>
            <a:r>
              <a:rPr lang="en-US"/>
              <a:t>www.stabilem.com</a:t>
            </a:r>
          </a:p>
        </p:txBody>
      </p:sp>
      <p:sp>
        <p:nvSpPr>
          <p:cNvPr id="7" name="Slide Number Placeholder 6">
            <a:extLst>
              <a:ext uri="{FF2B5EF4-FFF2-40B4-BE49-F238E27FC236}">
                <a16:creationId xmlns:a16="http://schemas.microsoft.com/office/drawing/2014/main" id="{B57F2FDB-6F80-7C75-651C-372BCDF96155}"/>
              </a:ext>
            </a:extLst>
          </p:cNvPr>
          <p:cNvSpPr>
            <a:spLocks noGrp="1"/>
          </p:cNvSpPr>
          <p:nvPr>
            <p:ph type="sldNum" sz="quarter" idx="12"/>
          </p:nvPr>
        </p:nvSpPr>
        <p:spPr/>
        <p:txBody>
          <a:bodyPr/>
          <a:lstStyle/>
          <a:p>
            <a:fld id="{C245AFD6-0FC8-43CB-AA60-2CCF001E41FB}" type="slidenum">
              <a:rPr lang="en-US" smtClean="0"/>
              <a:t>‹#›</a:t>
            </a:fld>
            <a:endParaRPr lang="en-US"/>
          </a:p>
        </p:txBody>
      </p:sp>
      <p:pic>
        <p:nvPicPr>
          <p:cNvPr id="9" name="Picture 4" descr="Image preview">
            <a:extLst>
              <a:ext uri="{FF2B5EF4-FFF2-40B4-BE49-F238E27FC236}">
                <a16:creationId xmlns:a16="http://schemas.microsoft.com/office/drawing/2014/main" id="{7EA1A608-50C8-224D-236D-5B28793877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70" b="35918"/>
          <a:stretch/>
        </p:blipFill>
        <p:spPr bwMode="auto">
          <a:xfrm>
            <a:off x="10028852" y="13258"/>
            <a:ext cx="2163148" cy="9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3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C3BF65-5FAB-F50E-B268-00E0E49B6BEF}"/>
              </a:ext>
            </a:extLst>
          </p:cNvPr>
          <p:cNvSpPr>
            <a:spLocks noGrp="1"/>
          </p:cNvSpPr>
          <p:nvPr>
            <p:ph type="title"/>
          </p:nvPr>
        </p:nvSpPr>
        <p:spPr>
          <a:xfrm>
            <a:off x="12577" y="1"/>
            <a:ext cx="10515600" cy="92327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B0C7D2-6866-4E89-FEE9-69278C0CF427}"/>
              </a:ext>
            </a:extLst>
          </p:cNvPr>
          <p:cNvSpPr>
            <a:spLocks noGrp="1"/>
          </p:cNvSpPr>
          <p:nvPr>
            <p:ph type="body" idx="1"/>
          </p:nvPr>
        </p:nvSpPr>
        <p:spPr>
          <a:xfrm>
            <a:off x="12577" y="923279"/>
            <a:ext cx="1216684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4BFEA-98B1-8150-3FA4-A0A9C8D2B9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E289A-0243-41A4-8F8A-65B1EA802DB5}" type="datetime1">
              <a:rPr lang="en-US" smtClean="0"/>
              <a:t>6/21/2023</a:t>
            </a:fld>
            <a:endParaRPr lang="en-US"/>
          </a:p>
        </p:txBody>
      </p:sp>
      <p:sp>
        <p:nvSpPr>
          <p:cNvPr id="5" name="Footer Placeholder 4">
            <a:extLst>
              <a:ext uri="{FF2B5EF4-FFF2-40B4-BE49-F238E27FC236}">
                <a16:creationId xmlns:a16="http://schemas.microsoft.com/office/drawing/2014/main" id="{F8CEC930-8509-80F7-730D-641200CBB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www.stabilem.com</a:t>
            </a:r>
          </a:p>
        </p:txBody>
      </p:sp>
      <p:sp>
        <p:nvSpPr>
          <p:cNvPr id="6" name="Slide Number Placeholder 5">
            <a:extLst>
              <a:ext uri="{FF2B5EF4-FFF2-40B4-BE49-F238E27FC236}">
                <a16:creationId xmlns:a16="http://schemas.microsoft.com/office/drawing/2014/main" id="{C7C5E274-0D9B-059E-D1DA-F68BDD369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5AFD6-0FC8-43CB-AA60-2CCF001E41FB}" type="slidenum">
              <a:rPr lang="en-US" smtClean="0"/>
              <a:t>‹#›</a:t>
            </a:fld>
            <a:endParaRPr lang="en-US"/>
          </a:p>
        </p:txBody>
      </p:sp>
    </p:spTree>
    <p:extLst>
      <p:ext uri="{BB962C8B-B14F-4D97-AF65-F5344CB8AC3E}">
        <p14:creationId xmlns:p14="http://schemas.microsoft.com/office/powerpoint/2010/main" val="2575023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b="1" u="sng" kern="1200">
          <a:solidFill>
            <a:srgbClr val="1A3B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A3B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B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B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B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B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D02D-936A-FC7E-AA8D-799FEE861D5C}"/>
              </a:ext>
            </a:extLst>
          </p:cNvPr>
          <p:cNvSpPr>
            <a:spLocks noGrp="1"/>
          </p:cNvSpPr>
          <p:nvPr>
            <p:ph type="ctrTitle"/>
          </p:nvPr>
        </p:nvSpPr>
        <p:spPr>
          <a:xfrm>
            <a:off x="1524000" y="2181266"/>
            <a:ext cx="9144000" cy="1754326"/>
          </a:xfrm>
        </p:spPr>
        <p:txBody>
          <a:bodyPr/>
          <a:lstStyle/>
          <a:p>
            <a:r>
              <a:rPr lang="en-US" dirty="0"/>
              <a:t>17 Irrefutable Laws of Teamwork</a:t>
            </a:r>
          </a:p>
        </p:txBody>
      </p:sp>
      <p:sp>
        <p:nvSpPr>
          <p:cNvPr id="3" name="Subtitle 2">
            <a:extLst>
              <a:ext uri="{FF2B5EF4-FFF2-40B4-BE49-F238E27FC236}">
                <a16:creationId xmlns:a16="http://schemas.microsoft.com/office/drawing/2014/main" id="{82CB25DC-70FD-401E-C46F-8FB8851F2FA4}"/>
              </a:ext>
            </a:extLst>
          </p:cNvPr>
          <p:cNvSpPr>
            <a:spLocks noGrp="1"/>
          </p:cNvSpPr>
          <p:nvPr>
            <p:ph type="subTitle" idx="1"/>
          </p:nvPr>
        </p:nvSpPr>
        <p:spPr/>
        <p:txBody>
          <a:bodyPr/>
          <a:lstStyle/>
          <a:p>
            <a:r>
              <a:rPr lang="en-US" dirty="0"/>
              <a:t>By John Maxwell</a:t>
            </a:r>
          </a:p>
        </p:txBody>
      </p:sp>
      <p:pic>
        <p:nvPicPr>
          <p:cNvPr id="4" name="Picture 3">
            <a:extLst>
              <a:ext uri="{FF2B5EF4-FFF2-40B4-BE49-F238E27FC236}">
                <a16:creationId xmlns:a16="http://schemas.microsoft.com/office/drawing/2014/main" id="{4215ACFD-2EED-B6B0-BD47-8DA45FCFD2E7}"/>
              </a:ext>
            </a:extLst>
          </p:cNvPr>
          <p:cNvPicPr>
            <a:picLocks noChangeAspect="1"/>
          </p:cNvPicPr>
          <p:nvPr/>
        </p:nvPicPr>
        <p:blipFill>
          <a:blip r:embed="rId2"/>
          <a:stretch>
            <a:fillRect/>
          </a:stretch>
        </p:blipFill>
        <p:spPr>
          <a:xfrm>
            <a:off x="201874" y="255408"/>
            <a:ext cx="1809750" cy="2667000"/>
          </a:xfrm>
          <a:prstGeom prst="rect">
            <a:avLst/>
          </a:prstGeom>
        </p:spPr>
      </p:pic>
      <p:sp>
        <p:nvSpPr>
          <p:cNvPr id="5" name="Date Placeholder 4">
            <a:extLst>
              <a:ext uri="{FF2B5EF4-FFF2-40B4-BE49-F238E27FC236}">
                <a16:creationId xmlns:a16="http://schemas.microsoft.com/office/drawing/2014/main" id="{89809DE1-0F28-6857-75C8-FF856B43D680}"/>
              </a:ext>
            </a:extLst>
          </p:cNvPr>
          <p:cNvSpPr>
            <a:spLocks noGrp="1"/>
          </p:cNvSpPr>
          <p:nvPr>
            <p:ph type="dt" sz="half" idx="10"/>
          </p:nvPr>
        </p:nvSpPr>
        <p:spPr/>
        <p:txBody>
          <a:bodyPr/>
          <a:lstStyle/>
          <a:p>
            <a:fld id="{D254E4B6-38BF-46D7-9EFA-5351F4378D60}" type="datetime1">
              <a:rPr lang="en-US" smtClean="0"/>
              <a:t>6/21/2023</a:t>
            </a:fld>
            <a:endParaRPr lang="en-US"/>
          </a:p>
        </p:txBody>
      </p:sp>
      <p:sp>
        <p:nvSpPr>
          <p:cNvPr id="6" name="Footer Placeholder 5">
            <a:extLst>
              <a:ext uri="{FF2B5EF4-FFF2-40B4-BE49-F238E27FC236}">
                <a16:creationId xmlns:a16="http://schemas.microsoft.com/office/drawing/2014/main" id="{1EB5BE9B-FB0D-B0E5-D4E7-1E8424CC1A8E}"/>
              </a:ext>
            </a:extLst>
          </p:cNvPr>
          <p:cNvSpPr>
            <a:spLocks noGrp="1"/>
          </p:cNvSpPr>
          <p:nvPr>
            <p:ph type="ftr" sz="quarter" idx="11"/>
          </p:nvPr>
        </p:nvSpPr>
        <p:spPr/>
        <p:txBody>
          <a:bodyPr/>
          <a:lstStyle/>
          <a:p>
            <a:r>
              <a:rPr lang="en-US"/>
              <a:t>www.stabilem.com</a:t>
            </a:r>
          </a:p>
        </p:txBody>
      </p:sp>
      <p:sp>
        <p:nvSpPr>
          <p:cNvPr id="7" name="Slide Number Placeholder 6">
            <a:extLst>
              <a:ext uri="{FF2B5EF4-FFF2-40B4-BE49-F238E27FC236}">
                <a16:creationId xmlns:a16="http://schemas.microsoft.com/office/drawing/2014/main" id="{722DB42B-8508-0B44-7918-842FF26EBF72}"/>
              </a:ext>
            </a:extLst>
          </p:cNvPr>
          <p:cNvSpPr>
            <a:spLocks noGrp="1"/>
          </p:cNvSpPr>
          <p:nvPr>
            <p:ph type="sldNum" sz="quarter" idx="12"/>
          </p:nvPr>
        </p:nvSpPr>
        <p:spPr/>
        <p:txBody>
          <a:bodyPr/>
          <a:lstStyle/>
          <a:p>
            <a:fld id="{C245AFD6-0FC8-43CB-AA60-2CCF001E41FB}" type="slidenum">
              <a:rPr lang="en-US" smtClean="0"/>
              <a:t>1</a:t>
            </a:fld>
            <a:endParaRPr lang="en-US"/>
          </a:p>
        </p:txBody>
      </p:sp>
    </p:spTree>
    <p:extLst>
      <p:ext uri="{BB962C8B-B14F-4D97-AF65-F5344CB8AC3E}">
        <p14:creationId xmlns:p14="http://schemas.microsoft.com/office/powerpoint/2010/main" val="2004069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18F8-5033-E5EA-4A9E-575A27D7958C}"/>
              </a:ext>
            </a:extLst>
          </p:cNvPr>
          <p:cNvSpPr>
            <a:spLocks noGrp="1"/>
          </p:cNvSpPr>
          <p:nvPr>
            <p:ph type="title"/>
          </p:nvPr>
        </p:nvSpPr>
        <p:spPr/>
        <p:txBody>
          <a:bodyPr>
            <a:normAutofit/>
          </a:bodyPr>
          <a:lstStyle/>
          <a:p>
            <a:r>
              <a:rPr lang="en-US" dirty="0"/>
              <a:t>8. The Law of The Bad Apple</a:t>
            </a:r>
          </a:p>
        </p:txBody>
      </p:sp>
      <p:sp>
        <p:nvSpPr>
          <p:cNvPr id="3" name="Content Placeholder 2">
            <a:extLst>
              <a:ext uri="{FF2B5EF4-FFF2-40B4-BE49-F238E27FC236}">
                <a16:creationId xmlns:a16="http://schemas.microsoft.com/office/drawing/2014/main" id="{C745722C-DA95-EFEF-A507-29B6AAC85154}"/>
              </a:ext>
            </a:extLst>
          </p:cNvPr>
          <p:cNvSpPr>
            <a:spLocks noGrp="1"/>
          </p:cNvSpPr>
          <p:nvPr>
            <p:ph idx="1"/>
          </p:nvPr>
        </p:nvSpPr>
        <p:spPr/>
        <p:txBody>
          <a:bodyPr>
            <a:normAutofit/>
          </a:bodyPr>
          <a:lstStyle/>
          <a:p>
            <a:r>
              <a:rPr lang="en-US" dirty="0"/>
              <a:t>Rotten attitudes ruin a team. </a:t>
            </a:r>
          </a:p>
          <a:p>
            <a:r>
              <a:rPr lang="en-US" dirty="0"/>
              <a:t>The first place to start is with yourself. </a:t>
            </a:r>
          </a:p>
          <a:p>
            <a:r>
              <a:rPr lang="en-US" dirty="0"/>
              <a:t>Do you think the team wouldn’t be able to get along without you? </a:t>
            </a:r>
          </a:p>
          <a:p>
            <a:r>
              <a:rPr lang="en-US" dirty="0"/>
              <a:t>Do you secretly believe that recent team successes are attributable to your efforts, not the work of the whole team? </a:t>
            </a:r>
          </a:p>
          <a:p>
            <a:r>
              <a:rPr lang="en-US" dirty="0"/>
              <a:t>Do you keep score regarding the praise and perks handed out to other team members? Do you have a hard time admitting you made a mistake? </a:t>
            </a:r>
          </a:p>
          <a:p>
            <a:r>
              <a:rPr lang="en-US" dirty="0"/>
              <a:t>If you answered yes to any of these questions, you need to keep your attitude in check.</a:t>
            </a:r>
          </a:p>
        </p:txBody>
      </p:sp>
      <p:sp>
        <p:nvSpPr>
          <p:cNvPr id="4" name="Date Placeholder 3">
            <a:extLst>
              <a:ext uri="{FF2B5EF4-FFF2-40B4-BE49-F238E27FC236}">
                <a16:creationId xmlns:a16="http://schemas.microsoft.com/office/drawing/2014/main" id="{9A709863-E220-69EC-7164-38C4B7F03529}"/>
              </a:ext>
            </a:extLst>
          </p:cNvPr>
          <p:cNvSpPr>
            <a:spLocks noGrp="1"/>
          </p:cNvSpPr>
          <p:nvPr>
            <p:ph type="dt" sz="half" idx="10"/>
          </p:nvPr>
        </p:nvSpPr>
        <p:spPr/>
        <p:txBody>
          <a:bodyPr/>
          <a:lstStyle/>
          <a:p>
            <a:fld id="{72C0F90B-DE21-4BB8-838B-D22E24EF4232}" type="datetime1">
              <a:rPr lang="en-US" smtClean="0"/>
              <a:t>6/21/2023</a:t>
            </a:fld>
            <a:endParaRPr lang="en-US"/>
          </a:p>
        </p:txBody>
      </p:sp>
      <p:sp>
        <p:nvSpPr>
          <p:cNvPr id="5" name="Footer Placeholder 4">
            <a:extLst>
              <a:ext uri="{FF2B5EF4-FFF2-40B4-BE49-F238E27FC236}">
                <a16:creationId xmlns:a16="http://schemas.microsoft.com/office/drawing/2014/main" id="{0CEA333D-6116-1FCC-1FB7-3A0BFB92B5FA}"/>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F73D1C7F-D527-0FD9-7B57-56B175A49B06}"/>
              </a:ext>
            </a:extLst>
          </p:cNvPr>
          <p:cNvSpPr>
            <a:spLocks noGrp="1"/>
          </p:cNvSpPr>
          <p:nvPr>
            <p:ph type="sldNum" sz="quarter" idx="12"/>
          </p:nvPr>
        </p:nvSpPr>
        <p:spPr/>
        <p:txBody>
          <a:bodyPr/>
          <a:lstStyle/>
          <a:p>
            <a:fld id="{C245AFD6-0FC8-43CB-AA60-2CCF001E41FB}" type="slidenum">
              <a:rPr lang="en-US" smtClean="0"/>
              <a:t>10</a:t>
            </a:fld>
            <a:endParaRPr lang="en-US"/>
          </a:p>
        </p:txBody>
      </p:sp>
      <p:pic>
        <p:nvPicPr>
          <p:cNvPr id="7" name="Picture 6">
            <a:extLst>
              <a:ext uri="{FF2B5EF4-FFF2-40B4-BE49-F238E27FC236}">
                <a16:creationId xmlns:a16="http://schemas.microsoft.com/office/drawing/2014/main" id="{6A0478E9-4DCB-4222-C81E-8103CE0EB77E}"/>
              </a:ext>
            </a:extLst>
          </p:cNvPr>
          <p:cNvPicPr>
            <a:picLocks noChangeAspect="1"/>
          </p:cNvPicPr>
          <p:nvPr/>
        </p:nvPicPr>
        <p:blipFill>
          <a:blip r:embed="rId2"/>
          <a:stretch>
            <a:fillRect/>
          </a:stretch>
        </p:blipFill>
        <p:spPr>
          <a:xfrm>
            <a:off x="8035681" y="4881033"/>
            <a:ext cx="1946519" cy="1780858"/>
          </a:xfrm>
          <a:prstGeom prst="rect">
            <a:avLst/>
          </a:prstGeom>
        </p:spPr>
      </p:pic>
    </p:spTree>
    <p:extLst>
      <p:ext uri="{BB962C8B-B14F-4D97-AF65-F5344CB8AC3E}">
        <p14:creationId xmlns:p14="http://schemas.microsoft.com/office/powerpoint/2010/main" val="369484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0AC0-B66B-5758-7938-2F90BDE64B37}"/>
              </a:ext>
            </a:extLst>
          </p:cNvPr>
          <p:cNvSpPr>
            <a:spLocks noGrp="1"/>
          </p:cNvSpPr>
          <p:nvPr>
            <p:ph type="title"/>
          </p:nvPr>
        </p:nvSpPr>
        <p:spPr/>
        <p:txBody>
          <a:bodyPr>
            <a:normAutofit/>
          </a:bodyPr>
          <a:lstStyle/>
          <a:p>
            <a:r>
              <a:rPr lang="en-US" dirty="0"/>
              <a:t>9. The Law of Countability</a:t>
            </a:r>
          </a:p>
        </p:txBody>
      </p:sp>
      <p:sp>
        <p:nvSpPr>
          <p:cNvPr id="3" name="Content Placeholder 2">
            <a:extLst>
              <a:ext uri="{FF2B5EF4-FFF2-40B4-BE49-F238E27FC236}">
                <a16:creationId xmlns:a16="http://schemas.microsoft.com/office/drawing/2014/main" id="{5B634E66-0E7F-14FE-4060-80386648B62A}"/>
              </a:ext>
            </a:extLst>
          </p:cNvPr>
          <p:cNvSpPr>
            <a:spLocks noGrp="1"/>
          </p:cNvSpPr>
          <p:nvPr>
            <p:ph idx="1"/>
          </p:nvPr>
        </p:nvSpPr>
        <p:spPr/>
        <p:txBody>
          <a:bodyPr>
            <a:normAutofit/>
          </a:bodyPr>
          <a:lstStyle/>
          <a:p>
            <a:r>
              <a:rPr lang="en-US" dirty="0"/>
              <a:t>Teammates must be able to count on each other when it counts. </a:t>
            </a:r>
          </a:p>
          <a:p>
            <a:r>
              <a:rPr lang="en-US" dirty="0"/>
              <a:t>Is your integrity unquestionable? </a:t>
            </a:r>
          </a:p>
          <a:p>
            <a:r>
              <a:rPr lang="en-US" dirty="0"/>
              <a:t>Do you perform your work with excellence? </a:t>
            </a:r>
          </a:p>
          <a:p>
            <a:r>
              <a:rPr lang="en-US" dirty="0"/>
              <a:t>Are you dedicated to the team’s success? </a:t>
            </a:r>
          </a:p>
          <a:p>
            <a:r>
              <a:rPr lang="en-US" dirty="0"/>
              <a:t>Can people depend on you? </a:t>
            </a:r>
          </a:p>
          <a:p>
            <a:r>
              <a:rPr lang="en-US" dirty="0"/>
              <a:t>Do your actions bring the team together or rip it apart? </a:t>
            </a:r>
          </a:p>
        </p:txBody>
      </p:sp>
      <p:sp>
        <p:nvSpPr>
          <p:cNvPr id="4" name="Date Placeholder 3">
            <a:extLst>
              <a:ext uri="{FF2B5EF4-FFF2-40B4-BE49-F238E27FC236}">
                <a16:creationId xmlns:a16="http://schemas.microsoft.com/office/drawing/2014/main" id="{1A0BB9C6-C130-588B-26C9-643B100B7DFF}"/>
              </a:ext>
            </a:extLst>
          </p:cNvPr>
          <p:cNvSpPr>
            <a:spLocks noGrp="1"/>
          </p:cNvSpPr>
          <p:nvPr>
            <p:ph type="dt" sz="half" idx="10"/>
          </p:nvPr>
        </p:nvSpPr>
        <p:spPr/>
        <p:txBody>
          <a:bodyPr/>
          <a:lstStyle/>
          <a:p>
            <a:fld id="{59CED1E7-581F-4A0F-9C06-A69DF6EB16E6}" type="datetime1">
              <a:rPr lang="en-US" smtClean="0"/>
              <a:t>6/21/2023</a:t>
            </a:fld>
            <a:endParaRPr lang="en-US"/>
          </a:p>
        </p:txBody>
      </p:sp>
      <p:sp>
        <p:nvSpPr>
          <p:cNvPr id="5" name="Footer Placeholder 4">
            <a:extLst>
              <a:ext uri="{FF2B5EF4-FFF2-40B4-BE49-F238E27FC236}">
                <a16:creationId xmlns:a16="http://schemas.microsoft.com/office/drawing/2014/main" id="{22B730E4-D612-FE76-77FD-E0AFBF98C05A}"/>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03101E5E-6DC0-985F-57EA-324B96E2159D}"/>
              </a:ext>
            </a:extLst>
          </p:cNvPr>
          <p:cNvSpPr>
            <a:spLocks noGrp="1"/>
          </p:cNvSpPr>
          <p:nvPr>
            <p:ph type="sldNum" sz="quarter" idx="12"/>
          </p:nvPr>
        </p:nvSpPr>
        <p:spPr/>
        <p:txBody>
          <a:bodyPr/>
          <a:lstStyle/>
          <a:p>
            <a:fld id="{C245AFD6-0FC8-43CB-AA60-2CCF001E41FB}" type="slidenum">
              <a:rPr lang="en-US" smtClean="0"/>
              <a:t>11</a:t>
            </a:fld>
            <a:endParaRPr lang="en-US"/>
          </a:p>
        </p:txBody>
      </p:sp>
      <p:pic>
        <p:nvPicPr>
          <p:cNvPr id="2050" name="Picture 2" descr="The Value of Trust | IMA">
            <a:extLst>
              <a:ext uri="{FF2B5EF4-FFF2-40B4-BE49-F238E27FC236}">
                <a16:creationId xmlns:a16="http://schemas.microsoft.com/office/drawing/2014/main" id="{F0CB895B-B3AB-D8CA-33EC-5D2B2FB0A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18" y="4013693"/>
            <a:ext cx="3890963" cy="234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33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C955-9D1A-C5A9-A48D-1633C3CDB2A1}"/>
              </a:ext>
            </a:extLst>
          </p:cNvPr>
          <p:cNvSpPr>
            <a:spLocks noGrp="1"/>
          </p:cNvSpPr>
          <p:nvPr>
            <p:ph type="title"/>
          </p:nvPr>
        </p:nvSpPr>
        <p:spPr/>
        <p:txBody>
          <a:bodyPr>
            <a:normAutofit/>
          </a:bodyPr>
          <a:lstStyle/>
          <a:p>
            <a:r>
              <a:rPr lang="en-US" dirty="0"/>
              <a:t>10. The Law of the Price Tag</a:t>
            </a:r>
          </a:p>
        </p:txBody>
      </p:sp>
      <p:sp>
        <p:nvSpPr>
          <p:cNvPr id="3" name="Content Placeholder 2">
            <a:extLst>
              <a:ext uri="{FF2B5EF4-FFF2-40B4-BE49-F238E27FC236}">
                <a16:creationId xmlns:a16="http://schemas.microsoft.com/office/drawing/2014/main" id="{A772289D-6C6C-5989-B3E9-476FFE92808F}"/>
              </a:ext>
            </a:extLst>
          </p:cNvPr>
          <p:cNvSpPr>
            <a:spLocks noGrp="1"/>
          </p:cNvSpPr>
          <p:nvPr>
            <p:ph idx="1"/>
          </p:nvPr>
        </p:nvSpPr>
        <p:spPr/>
        <p:txBody>
          <a:bodyPr/>
          <a:lstStyle/>
          <a:p>
            <a:r>
              <a:rPr lang="en-US" dirty="0"/>
              <a:t>The team fails to reach its potential when it fails to pay the price. </a:t>
            </a:r>
          </a:p>
          <a:p>
            <a:r>
              <a:rPr lang="en-US" dirty="0"/>
              <a:t>Sacrifice, time commitment, personal development, and unselfishness are part of the price we pay for team success.</a:t>
            </a:r>
          </a:p>
        </p:txBody>
      </p:sp>
      <p:sp>
        <p:nvSpPr>
          <p:cNvPr id="4" name="Date Placeholder 3">
            <a:extLst>
              <a:ext uri="{FF2B5EF4-FFF2-40B4-BE49-F238E27FC236}">
                <a16:creationId xmlns:a16="http://schemas.microsoft.com/office/drawing/2014/main" id="{21744107-6E9A-3FDF-3345-672260295B2E}"/>
              </a:ext>
            </a:extLst>
          </p:cNvPr>
          <p:cNvSpPr>
            <a:spLocks noGrp="1"/>
          </p:cNvSpPr>
          <p:nvPr>
            <p:ph type="dt" sz="half" idx="10"/>
          </p:nvPr>
        </p:nvSpPr>
        <p:spPr/>
        <p:txBody>
          <a:bodyPr/>
          <a:lstStyle/>
          <a:p>
            <a:fld id="{4A599D20-CD16-4CD1-A14C-B82D294ED0FD}" type="datetime1">
              <a:rPr lang="en-US" smtClean="0"/>
              <a:t>6/21/2023</a:t>
            </a:fld>
            <a:endParaRPr lang="en-US"/>
          </a:p>
        </p:txBody>
      </p:sp>
      <p:sp>
        <p:nvSpPr>
          <p:cNvPr id="5" name="Footer Placeholder 4">
            <a:extLst>
              <a:ext uri="{FF2B5EF4-FFF2-40B4-BE49-F238E27FC236}">
                <a16:creationId xmlns:a16="http://schemas.microsoft.com/office/drawing/2014/main" id="{E38240DE-ACDB-E21F-374F-B97AEEEDEB5B}"/>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709504B4-4D00-1ADF-D88C-35BED8ADA0BF}"/>
              </a:ext>
            </a:extLst>
          </p:cNvPr>
          <p:cNvSpPr>
            <a:spLocks noGrp="1"/>
          </p:cNvSpPr>
          <p:nvPr>
            <p:ph type="sldNum" sz="quarter" idx="12"/>
          </p:nvPr>
        </p:nvSpPr>
        <p:spPr/>
        <p:txBody>
          <a:bodyPr/>
          <a:lstStyle/>
          <a:p>
            <a:fld id="{C245AFD6-0FC8-43CB-AA60-2CCF001E41FB}" type="slidenum">
              <a:rPr lang="en-US" smtClean="0"/>
              <a:t>12</a:t>
            </a:fld>
            <a:endParaRPr lang="en-US"/>
          </a:p>
        </p:txBody>
      </p:sp>
      <p:pic>
        <p:nvPicPr>
          <p:cNvPr id="7" name="Picture 6">
            <a:extLst>
              <a:ext uri="{FF2B5EF4-FFF2-40B4-BE49-F238E27FC236}">
                <a16:creationId xmlns:a16="http://schemas.microsoft.com/office/drawing/2014/main" id="{03B8F26C-5876-6A4D-CC9F-F17E05D2FBF4}"/>
              </a:ext>
            </a:extLst>
          </p:cNvPr>
          <p:cNvPicPr>
            <a:picLocks noChangeAspect="1"/>
          </p:cNvPicPr>
          <p:nvPr/>
        </p:nvPicPr>
        <p:blipFill>
          <a:blip r:embed="rId2"/>
          <a:stretch>
            <a:fillRect/>
          </a:stretch>
        </p:blipFill>
        <p:spPr>
          <a:xfrm>
            <a:off x="3457892" y="2404281"/>
            <a:ext cx="5276215" cy="3952068"/>
          </a:xfrm>
          <a:prstGeom prst="rect">
            <a:avLst/>
          </a:prstGeom>
        </p:spPr>
      </p:pic>
    </p:spTree>
    <p:extLst>
      <p:ext uri="{BB962C8B-B14F-4D97-AF65-F5344CB8AC3E}">
        <p14:creationId xmlns:p14="http://schemas.microsoft.com/office/powerpoint/2010/main" val="83948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008F-5551-A19E-5BEC-95A494E21178}"/>
              </a:ext>
            </a:extLst>
          </p:cNvPr>
          <p:cNvSpPr>
            <a:spLocks noGrp="1"/>
          </p:cNvSpPr>
          <p:nvPr>
            <p:ph type="title"/>
          </p:nvPr>
        </p:nvSpPr>
        <p:spPr/>
        <p:txBody>
          <a:bodyPr>
            <a:normAutofit/>
          </a:bodyPr>
          <a:lstStyle/>
          <a:p>
            <a:r>
              <a:rPr lang="en-US" dirty="0"/>
              <a:t>11. The Law of the Scoreboard</a:t>
            </a:r>
          </a:p>
        </p:txBody>
      </p:sp>
      <p:sp>
        <p:nvSpPr>
          <p:cNvPr id="3" name="Content Placeholder 2">
            <a:extLst>
              <a:ext uri="{FF2B5EF4-FFF2-40B4-BE49-F238E27FC236}">
                <a16:creationId xmlns:a16="http://schemas.microsoft.com/office/drawing/2014/main" id="{57114587-52BC-3106-DE18-9FFC318E1051}"/>
              </a:ext>
            </a:extLst>
          </p:cNvPr>
          <p:cNvSpPr>
            <a:spLocks noGrp="1"/>
          </p:cNvSpPr>
          <p:nvPr>
            <p:ph idx="1"/>
          </p:nvPr>
        </p:nvSpPr>
        <p:spPr/>
        <p:txBody>
          <a:bodyPr/>
          <a:lstStyle/>
          <a:p>
            <a:r>
              <a:rPr lang="en-US" dirty="0"/>
              <a:t>The team can adjust when it knows where it stands. </a:t>
            </a:r>
          </a:p>
          <a:p>
            <a:r>
              <a:rPr lang="en-US" dirty="0"/>
              <a:t>The scoreboard is essential to evaluating performance at any given time and is vital to decision-making.</a:t>
            </a:r>
          </a:p>
        </p:txBody>
      </p:sp>
      <p:sp>
        <p:nvSpPr>
          <p:cNvPr id="4" name="Date Placeholder 3">
            <a:extLst>
              <a:ext uri="{FF2B5EF4-FFF2-40B4-BE49-F238E27FC236}">
                <a16:creationId xmlns:a16="http://schemas.microsoft.com/office/drawing/2014/main" id="{347FE928-A69E-6946-951D-5A8CE6483E2E}"/>
              </a:ext>
            </a:extLst>
          </p:cNvPr>
          <p:cNvSpPr>
            <a:spLocks noGrp="1"/>
          </p:cNvSpPr>
          <p:nvPr>
            <p:ph type="dt" sz="half" idx="10"/>
          </p:nvPr>
        </p:nvSpPr>
        <p:spPr/>
        <p:txBody>
          <a:bodyPr/>
          <a:lstStyle/>
          <a:p>
            <a:fld id="{9E0B4426-D97E-439D-A1A8-308D2B12D8BE}" type="datetime1">
              <a:rPr lang="en-US" smtClean="0"/>
              <a:t>6/21/2023</a:t>
            </a:fld>
            <a:endParaRPr lang="en-US"/>
          </a:p>
        </p:txBody>
      </p:sp>
      <p:sp>
        <p:nvSpPr>
          <p:cNvPr id="5" name="Footer Placeholder 4">
            <a:extLst>
              <a:ext uri="{FF2B5EF4-FFF2-40B4-BE49-F238E27FC236}">
                <a16:creationId xmlns:a16="http://schemas.microsoft.com/office/drawing/2014/main" id="{9EAD2947-67FD-F318-2A49-4928EEC617B6}"/>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C6F628DC-DD02-C016-6892-9404505BEEA8}"/>
              </a:ext>
            </a:extLst>
          </p:cNvPr>
          <p:cNvSpPr>
            <a:spLocks noGrp="1"/>
          </p:cNvSpPr>
          <p:nvPr>
            <p:ph type="sldNum" sz="quarter" idx="12"/>
          </p:nvPr>
        </p:nvSpPr>
        <p:spPr/>
        <p:txBody>
          <a:bodyPr/>
          <a:lstStyle/>
          <a:p>
            <a:fld id="{C245AFD6-0FC8-43CB-AA60-2CCF001E41FB}" type="slidenum">
              <a:rPr lang="en-US" smtClean="0"/>
              <a:t>13</a:t>
            </a:fld>
            <a:endParaRPr lang="en-US"/>
          </a:p>
        </p:txBody>
      </p:sp>
      <p:pic>
        <p:nvPicPr>
          <p:cNvPr id="7" name="Picture 6">
            <a:extLst>
              <a:ext uri="{FF2B5EF4-FFF2-40B4-BE49-F238E27FC236}">
                <a16:creationId xmlns:a16="http://schemas.microsoft.com/office/drawing/2014/main" id="{0A9934EA-B188-A0DC-6335-9557FC89AB6E}"/>
              </a:ext>
            </a:extLst>
          </p:cNvPr>
          <p:cNvPicPr>
            <a:picLocks noChangeAspect="1"/>
          </p:cNvPicPr>
          <p:nvPr/>
        </p:nvPicPr>
        <p:blipFill>
          <a:blip r:embed="rId2"/>
          <a:stretch>
            <a:fillRect/>
          </a:stretch>
        </p:blipFill>
        <p:spPr>
          <a:xfrm>
            <a:off x="4236719" y="2130424"/>
            <a:ext cx="7266659" cy="4087496"/>
          </a:xfrm>
          <a:prstGeom prst="rect">
            <a:avLst/>
          </a:prstGeom>
        </p:spPr>
      </p:pic>
    </p:spTree>
    <p:extLst>
      <p:ext uri="{BB962C8B-B14F-4D97-AF65-F5344CB8AC3E}">
        <p14:creationId xmlns:p14="http://schemas.microsoft.com/office/powerpoint/2010/main" val="122672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3110-443C-9926-C911-072CD9472C79}"/>
              </a:ext>
            </a:extLst>
          </p:cNvPr>
          <p:cNvSpPr>
            <a:spLocks noGrp="1"/>
          </p:cNvSpPr>
          <p:nvPr>
            <p:ph type="title"/>
          </p:nvPr>
        </p:nvSpPr>
        <p:spPr/>
        <p:txBody>
          <a:bodyPr>
            <a:normAutofit/>
          </a:bodyPr>
          <a:lstStyle/>
          <a:p>
            <a:r>
              <a:rPr lang="en-US" dirty="0"/>
              <a:t>12. The Law of the Bench</a:t>
            </a:r>
          </a:p>
        </p:txBody>
      </p:sp>
      <p:sp>
        <p:nvSpPr>
          <p:cNvPr id="3" name="Content Placeholder 2">
            <a:extLst>
              <a:ext uri="{FF2B5EF4-FFF2-40B4-BE49-F238E27FC236}">
                <a16:creationId xmlns:a16="http://schemas.microsoft.com/office/drawing/2014/main" id="{4F8E4B69-B7BD-72A0-6467-6DE5186BE476}"/>
              </a:ext>
            </a:extLst>
          </p:cNvPr>
          <p:cNvSpPr>
            <a:spLocks noGrp="1"/>
          </p:cNvSpPr>
          <p:nvPr>
            <p:ph idx="1"/>
          </p:nvPr>
        </p:nvSpPr>
        <p:spPr/>
        <p:txBody>
          <a:bodyPr/>
          <a:lstStyle/>
          <a:p>
            <a:r>
              <a:rPr lang="en-US" dirty="0"/>
              <a:t>Great teams have great depth. </a:t>
            </a:r>
          </a:p>
          <a:p>
            <a:r>
              <a:rPr lang="en-US" dirty="0"/>
              <a:t>Any team that wants to excel must have good substitutes as well as starters. </a:t>
            </a:r>
          </a:p>
          <a:p>
            <a:r>
              <a:rPr lang="en-US" dirty="0"/>
              <a:t>The key to making the most of the law of the bench is to improve the team continually.</a:t>
            </a:r>
          </a:p>
        </p:txBody>
      </p:sp>
      <p:sp>
        <p:nvSpPr>
          <p:cNvPr id="4" name="Date Placeholder 3">
            <a:extLst>
              <a:ext uri="{FF2B5EF4-FFF2-40B4-BE49-F238E27FC236}">
                <a16:creationId xmlns:a16="http://schemas.microsoft.com/office/drawing/2014/main" id="{DA705EFA-F0C0-E5FC-6F97-8BDFBBAA79AD}"/>
              </a:ext>
            </a:extLst>
          </p:cNvPr>
          <p:cNvSpPr>
            <a:spLocks noGrp="1"/>
          </p:cNvSpPr>
          <p:nvPr>
            <p:ph type="dt" sz="half" idx="10"/>
          </p:nvPr>
        </p:nvSpPr>
        <p:spPr/>
        <p:txBody>
          <a:bodyPr/>
          <a:lstStyle/>
          <a:p>
            <a:fld id="{A1904879-7CD5-45E3-B796-A9B0ADACC31D}" type="datetime1">
              <a:rPr lang="en-US" smtClean="0"/>
              <a:t>6/21/2023</a:t>
            </a:fld>
            <a:endParaRPr lang="en-US"/>
          </a:p>
        </p:txBody>
      </p:sp>
      <p:sp>
        <p:nvSpPr>
          <p:cNvPr id="5" name="Footer Placeholder 4">
            <a:extLst>
              <a:ext uri="{FF2B5EF4-FFF2-40B4-BE49-F238E27FC236}">
                <a16:creationId xmlns:a16="http://schemas.microsoft.com/office/drawing/2014/main" id="{7B5B7B99-2AF9-FDFD-6A89-E4B330C980E3}"/>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3506ACF0-4249-4C9A-F8F4-276512A7DFEB}"/>
              </a:ext>
            </a:extLst>
          </p:cNvPr>
          <p:cNvSpPr>
            <a:spLocks noGrp="1"/>
          </p:cNvSpPr>
          <p:nvPr>
            <p:ph type="sldNum" sz="quarter" idx="12"/>
          </p:nvPr>
        </p:nvSpPr>
        <p:spPr/>
        <p:txBody>
          <a:bodyPr/>
          <a:lstStyle/>
          <a:p>
            <a:fld id="{C245AFD6-0FC8-43CB-AA60-2CCF001E41FB}" type="slidenum">
              <a:rPr lang="en-US" smtClean="0"/>
              <a:t>14</a:t>
            </a:fld>
            <a:endParaRPr lang="en-US"/>
          </a:p>
        </p:txBody>
      </p:sp>
      <p:pic>
        <p:nvPicPr>
          <p:cNvPr id="7" name="Picture 6">
            <a:extLst>
              <a:ext uri="{FF2B5EF4-FFF2-40B4-BE49-F238E27FC236}">
                <a16:creationId xmlns:a16="http://schemas.microsoft.com/office/drawing/2014/main" id="{DCEABFAE-33C1-FAED-2149-8A02E0163115}"/>
              </a:ext>
            </a:extLst>
          </p:cNvPr>
          <p:cNvPicPr>
            <a:picLocks noChangeAspect="1"/>
          </p:cNvPicPr>
          <p:nvPr/>
        </p:nvPicPr>
        <p:blipFill>
          <a:blip r:embed="rId2"/>
          <a:stretch>
            <a:fillRect/>
          </a:stretch>
        </p:blipFill>
        <p:spPr>
          <a:xfrm>
            <a:off x="3360637" y="2550450"/>
            <a:ext cx="5470725" cy="3647150"/>
          </a:xfrm>
          <a:prstGeom prst="rect">
            <a:avLst/>
          </a:prstGeom>
        </p:spPr>
      </p:pic>
    </p:spTree>
    <p:extLst>
      <p:ext uri="{BB962C8B-B14F-4D97-AF65-F5344CB8AC3E}">
        <p14:creationId xmlns:p14="http://schemas.microsoft.com/office/powerpoint/2010/main" val="204823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87F01-FB94-B33F-913C-6817BF786ADD}"/>
              </a:ext>
            </a:extLst>
          </p:cNvPr>
          <p:cNvSpPr>
            <a:spLocks noGrp="1"/>
          </p:cNvSpPr>
          <p:nvPr>
            <p:ph type="title"/>
          </p:nvPr>
        </p:nvSpPr>
        <p:spPr/>
        <p:txBody>
          <a:bodyPr>
            <a:normAutofit/>
          </a:bodyPr>
          <a:lstStyle/>
          <a:p>
            <a:r>
              <a:rPr lang="en-US" dirty="0"/>
              <a:t>13. The Law of Identity</a:t>
            </a:r>
          </a:p>
        </p:txBody>
      </p:sp>
      <p:sp>
        <p:nvSpPr>
          <p:cNvPr id="3" name="Content Placeholder 2">
            <a:extLst>
              <a:ext uri="{FF2B5EF4-FFF2-40B4-BE49-F238E27FC236}">
                <a16:creationId xmlns:a16="http://schemas.microsoft.com/office/drawing/2014/main" id="{B13738B9-F99D-9F1E-DDCB-41FC41200DD1}"/>
              </a:ext>
            </a:extLst>
          </p:cNvPr>
          <p:cNvSpPr>
            <a:spLocks noGrp="1"/>
          </p:cNvSpPr>
          <p:nvPr>
            <p:ph idx="1"/>
          </p:nvPr>
        </p:nvSpPr>
        <p:spPr/>
        <p:txBody>
          <a:bodyPr>
            <a:normAutofit/>
          </a:bodyPr>
          <a:lstStyle/>
          <a:p>
            <a:r>
              <a:rPr lang="en-US" dirty="0"/>
              <a:t>Shared values define the team. </a:t>
            </a:r>
          </a:p>
          <a:p>
            <a:r>
              <a:rPr lang="en-US" dirty="0"/>
              <a:t>The values you choose for the team will attract the type of members you need. </a:t>
            </a:r>
          </a:p>
          <a:p>
            <a:r>
              <a:rPr lang="en-US" dirty="0"/>
              <a:t>Values give the team a unique identity to its members, potential recruits, clients, and the public. </a:t>
            </a:r>
          </a:p>
          <a:p>
            <a:r>
              <a:rPr lang="en-US" dirty="0"/>
              <a:t>Values must be constantly stated and restated, practiced, and institutionalized.</a:t>
            </a:r>
          </a:p>
        </p:txBody>
      </p:sp>
      <p:sp>
        <p:nvSpPr>
          <p:cNvPr id="4" name="Date Placeholder 3">
            <a:extLst>
              <a:ext uri="{FF2B5EF4-FFF2-40B4-BE49-F238E27FC236}">
                <a16:creationId xmlns:a16="http://schemas.microsoft.com/office/drawing/2014/main" id="{A2EDBBD1-32C5-7C33-D54A-AA4E85E93A0C}"/>
              </a:ext>
            </a:extLst>
          </p:cNvPr>
          <p:cNvSpPr>
            <a:spLocks noGrp="1"/>
          </p:cNvSpPr>
          <p:nvPr>
            <p:ph type="dt" sz="half" idx="10"/>
          </p:nvPr>
        </p:nvSpPr>
        <p:spPr/>
        <p:txBody>
          <a:bodyPr/>
          <a:lstStyle/>
          <a:p>
            <a:fld id="{F90CD984-0026-4F82-AF28-F03CD63FD0A7}" type="datetime1">
              <a:rPr lang="en-US" smtClean="0"/>
              <a:t>6/21/2023</a:t>
            </a:fld>
            <a:endParaRPr lang="en-US"/>
          </a:p>
        </p:txBody>
      </p:sp>
      <p:sp>
        <p:nvSpPr>
          <p:cNvPr id="5" name="Footer Placeholder 4">
            <a:extLst>
              <a:ext uri="{FF2B5EF4-FFF2-40B4-BE49-F238E27FC236}">
                <a16:creationId xmlns:a16="http://schemas.microsoft.com/office/drawing/2014/main" id="{2339BCCF-68A3-617C-DFAC-D8CBA17A2CEB}"/>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C17FA30B-6A3D-4C27-0F29-FE3724286FF9}"/>
              </a:ext>
            </a:extLst>
          </p:cNvPr>
          <p:cNvSpPr>
            <a:spLocks noGrp="1"/>
          </p:cNvSpPr>
          <p:nvPr>
            <p:ph type="sldNum" sz="quarter" idx="12"/>
          </p:nvPr>
        </p:nvSpPr>
        <p:spPr/>
        <p:txBody>
          <a:bodyPr/>
          <a:lstStyle/>
          <a:p>
            <a:fld id="{C245AFD6-0FC8-43CB-AA60-2CCF001E41FB}" type="slidenum">
              <a:rPr lang="en-US" smtClean="0"/>
              <a:t>15</a:t>
            </a:fld>
            <a:endParaRPr lang="en-US"/>
          </a:p>
        </p:txBody>
      </p:sp>
      <p:pic>
        <p:nvPicPr>
          <p:cNvPr id="7" name="Picture 6">
            <a:extLst>
              <a:ext uri="{FF2B5EF4-FFF2-40B4-BE49-F238E27FC236}">
                <a16:creationId xmlns:a16="http://schemas.microsoft.com/office/drawing/2014/main" id="{A7806EA7-8AAF-7041-B310-0376341135CC}"/>
              </a:ext>
            </a:extLst>
          </p:cNvPr>
          <p:cNvPicPr>
            <a:picLocks noChangeAspect="1"/>
          </p:cNvPicPr>
          <p:nvPr/>
        </p:nvPicPr>
        <p:blipFill>
          <a:blip r:embed="rId2"/>
          <a:stretch>
            <a:fillRect/>
          </a:stretch>
        </p:blipFill>
        <p:spPr>
          <a:xfrm>
            <a:off x="3581400" y="3429000"/>
            <a:ext cx="5055870" cy="2927349"/>
          </a:xfrm>
          <a:prstGeom prst="rect">
            <a:avLst/>
          </a:prstGeom>
        </p:spPr>
      </p:pic>
    </p:spTree>
    <p:extLst>
      <p:ext uri="{BB962C8B-B14F-4D97-AF65-F5344CB8AC3E}">
        <p14:creationId xmlns:p14="http://schemas.microsoft.com/office/powerpoint/2010/main" val="1044299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54C1-CAA4-CDAF-B6CB-AE985E130E01}"/>
              </a:ext>
            </a:extLst>
          </p:cNvPr>
          <p:cNvSpPr>
            <a:spLocks noGrp="1"/>
          </p:cNvSpPr>
          <p:nvPr>
            <p:ph type="title"/>
          </p:nvPr>
        </p:nvSpPr>
        <p:spPr/>
        <p:txBody>
          <a:bodyPr>
            <a:normAutofit/>
          </a:bodyPr>
          <a:lstStyle/>
          <a:p>
            <a:r>
              <a:rPr lang="en-US" dirty="0"/>
              <a:t>14. The Law of Communication</a:t>
            </a:r>
          </a:p>
        </p:txBody>
      </p:sp>
      <p:sp>
        <p:nvSpPr>
          <p:cNvPr id="3" name="Content Placeholder 2">
            <a:extLst>
              <a:ext uri="{FF2B5EF4-FFF2-40B4-BE49-F238E27FC236}">
                <a16:creationId xmlns:a16="http://schemas.microsoft.com/office/drawing/2014/main" id="{341D287B-64D2-B67F-42C8-04C6160ADE9B}"/>
              </a:ext>
            </a:extLst>
          </p:cNvPr>
          <p:cNvSpPr>
            <a:spLocks noGrp="1"/>
          </p:cNvSpPr>
          <p:nvPr>
            <p:ph idx="1"/>
          </p:nvPr>
        </p:nvSpPr>
        <p:spPr/>
        <p:txBody>
          <a:bodyPr>
            <a:normAutofit/>
          </a:bodyPr>
          <a:lstStyle/>
          <a:p>
            <a:r>
              <a:rPr lang="en-US" dirty="0"/>
              <a:t>Interaction fuels action. </a:t>
            </a:r>
          </a:p>
          <a:p>
            <a:r>
              <a:rPr lang="en-US" dirty="0"/>
              <a:t>Effective teams have teammates who are constantly talking and listening to each other. From leader to teammates, teammates to the leader, and among teammates, there should be consistency, clarity, and courtesy. </a:t>
            </a:r>
          </a:p>
          <a:p>
            <a:r>
              <a:rPr lang="en-US" dirty="0"/>
              <a:t>People should be able to disagree openly but with respect. </a:t>
            </a:r>
          </a:p>
          <a:p>
            <a:r>
              <a:rPr lang="en-US" dirty="0"/>
              <a:t>Between the team and the public, responsiveness, and openness is key.</a:t>
            </a:r>
          </a:p>
        </p:txBody>
      </p:sp>
      <p:sp>
        <p:nvSpPr>
          <p:cNvPr id="4" name="Date Placeholder 3">
            <a:extLst>
              <a:ext uri="{FF2B5EF4-FFF2-40B4-BE49-F238E27FC236}">
                <a16:creationId xmlns:a16="http://schemas.microsoft.com/office/drawing/2014/main" id="{AFFCDDE2-9993-193D-E72F-A51C0889EA80}"/>
              </a:ext>
            </a:extLst>
          </p:cNvPr>
          <p:cNvSpPr>
            <a:spLocks noGrp="1"/>
          </p:cNvSpPr>
          <p:nvPr>
            <p:ph type="dt" sz="half" idx="10"/>
          </p:nvPr>
        </p:nvSpPr>
        <p:spPr/>
        <p:txBody>
          <a:bodyPr/>
          <a:lstStyle/>
          <a:p>
            <a:fld id="{95DBC99C-A3FF-466A-9C83-D7CDB19DC389}" type="datetime1">
              <a:rPr lang="en-US" smtClean="0"/>
              <a:t>6/21/2023</a:t>
            </a:fld>
            <a:endParaRPr lang="en-US"/>
          </a:p>
        </p:txBody>
      </p:sp>
      <p:sp>
        <p:nvSpPr>
          <p:cNvPr id="5" name="Footer Placeholder 4">
            <a:extLst>
              <a:ext uri="{FF2B5EF4-FFF2-40B4-BE49-F238E27FC236}">
                <a16:creationId xmlns:a16="http://schemas.microsoft.com/office/drawing/2014/main" id="{238E65A6-694E-095C-DC1A-38DD87C46844}"/>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85CA5D9D-0DEA-5AA3-A6CE-80050D502237}"/>
              </a:ext>
            </a:extLst>
          </p:cNvPr>
          <p:cNvSpPr>
            <a:spLocks noGrp="1"/>
          </p:cNvSpPr>
          <p:nvPr>
            <p:ph type="sldNum" sz="quarter" idx="12"/>
          </p:nvPr>
        </p:nvSpPr>
        <p:spPr/>
        <p:txBody>
          <a:bodyPr/>
          <a:lstStyle/>
          <a:p>
            <a:fld id="{C245AFD6-0FC8-43CB-AA60-2CCF001E41FB}" type="slidenum">
              <a:rPr lang="en-US" smtClean="0"/>
              <a:t>16</a:t>
            </a:fld>
            <a:endParaRPr lang="en-US"/>
          </a:p>
        </p:txBody>
      </p:sp>
      <p:pic>
        <p:nvPicPr>
          <p:cNvPr id="7" name="Picture 6">
            <a:extLst>
              <a:ext uri="{FF2B5EF4-FFF2-40B4-BE49-F238E27FC236}">
                <a16:creationId xmlns:a16="http://schemas.microsoft.com/office/drawing/2014/main" id="{2EFAC353-60AA-4841-F90F-1C4AFF107EC5}"/>
              </a:ext>
            </a:extLst>
          </p:cNvPr>
          <p:cNvPicPr>
            <a:picLocks noChangeAspect="1"/>
          </p:cNvPicPr>
          <p:nvPr/>
        </p:nvPicPr>
        <p:blipFill>
          <a:blip r:embed="rId2"/>
          <a:stretch>
            <a:fillRect/>
          </a:stretch>
        </p:blipFill>
        <p:spPr>
          <a:xfrm>
            <a:off x="4186295" y="3805554"/>
            <a:ext cx="3819410" cy="2550795"/>
          </a:xfrm>
          <a:prstGeom prst="rect">
            <a:avLst/>
          </a:prstGeom>
        </p:spPr>
      </p:pic>
    </p:spTree>
    <p:extLst>
      <p:ext uri="{BB962C8B-B14F-4D97-AF65-F5344CB8AC3E}">
        <p14:creationId xmlns:p14="http://schemas.microsoft.com/office/powerpoint/2010/main" val="108396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684136-CB48-701F-020E-EDA4ED11696E}"/>
              </a:ext>
            </a:extLst>
          </p:cNvPr>
          <p:cNvPicPr>
            <a:picLocks noChangeAspect="1"/>
          </p:cNvPicPr>
          <p:nvPr/>
        </p:nvPicPr>
        <p:blipFill>
          <a:blip r:embed="rId2">
            <a:alphaModFix amt="25000"/>
          </a:blip>
          <a:stretch>
            <a:fillRect/>
          </a:stretch>
        </p:blipFill>
        <p:spPr>
          <a:xfrm>
            <a:off x="0" y="868020"/>
            <a:ext cx="12192000" cy="5488329"/>
          </a:xfrm>
          <a:prstGeom prst="rect">
            <a:avLst/>
          </a:prstGeom>
        </p:spPr>
      </p:pic>
      <p:sp>
        <p:nvSpPr>
          <p:cNvPr id="2" name="Title 1">
            <a:extLst>
              <a:ext uri="{FF2B5EF4-FFF2-40B4-BE49-F238E27FC236}">
                <a16:creationId xmlns:a16="http://schemas.microsoft.com/office/drawing/2014/main" id="{3336CD2F-AF53-225F-DCA9-8216EA0E8B16}"/>
              </a:ext>
            </a:extLst>
          </p:cNvPr>
          <p:cNvSpPr>
            <a:spLocks noGrp="1"/>
          </p:cNvSpPr>
          <p:nvPr>
            <p:ph type="title"/>
          </p:nvPr>
        </p:nvSpPr>
        <p:spPr/>
        <p:txBody>
          <a:bodyPr>
            <a:normAutofit/>
          </a:bodyPr>
          <a:lstStyle/>
          <a:p>
            <a:r>
              <a:rPr lang="en-US" dirty="0"/>
              <a:t>15. The Law of the Edge</a:t>
            </a:r>
          </a:p>
        </p:txBody>
      </p:sp>
      <p:sp>
        <p:nvSpPr>
          <p:cNvPr id="3" name="Content Placeholder 2">
            <a:extLst>
              <a:ext uri="{FF2B5EF4-FFF2-40B4-BE49-F238E27FC236}">
                <a16:creationId xmlns:a16="http://schemas.microsoft.com/office/drawing/2014/main" id="{8B5D4881-6951-4073-F6B1-ECDA193A3C05}"/>
              </a:ext>
            </a:extLst>
          </p:cNvPr>
          <p:cNvSpPr>
            <a:spLocks noGrp="1"/>
          </p:cNvSpPr>
          <p:nvPr>
            <p:ph idx="1"/>
          </p:nvPr>
        </p:nvSpPr>
        <p:spPr/>
        <p:txBody>
          <a:bodyPr>
            <a:normAutofit lnSpcReduction="10000"/>
          </a:bodyPr>
          <a:lstStyle/>
          <a:p>
            <a:r>
              <a:rPr lang="en-US" dirty="0"/>
              <a:t>The difference between two equally talented teams is leadership. </a:t>
            </a:r>
          </a:p>
          <a:p>
            <a:r>
              <a:rPr lang="en-US" dirty="0"/>
              <a:t>A good leader can bring a team to success, provided values, work ethic and vision are in place. </a:t>
            </a:r>
          </a:p>
          <a:p>
            <a:r>
              <a:rPr lang="en-US" dirty="0"/>
              <a:t>The Myth of the Head Table is the belief that on a team, one person is always in charge in every situation. </a:t>
            </a:r>
          </a:p>
          <a:p>
            <a:r>
              <a:rPr lang="en-US" dirty="0"/>
              <a:t>Understand that another person may be best suited for leading the team in particular situations. </a:t>
            </a:r>
          </a:p>
          <a:p>
            <a:r>
              <a:rPr lang="en-US" dirty="0"/>
              <a:t>The Myth of the Round Table is the belief that everyone is equal, which is not true. </a:t>
            </a:r>
          </a:p>
          <a:p>
            <a:r>
              <a:rPr lang="en-US" dirty="0"/>
              <a:t>The person with greater skill, experience, and productivity in a given area is more important to the team. </a:t>
            </a:r>
          </a:p>
          <a:p>
            <a:r>
              <a:rPr lang="en-US" dirty="0"/>
              <a:t>Compensate where it is due.</a:t>
            </a:r>
          </a:p>
        </p:txBody>
      </p:sp>
      <p:sp>
        <p:nvSpPr>
          <p:cNvPr id="4" name="Date Placeholder 3">
            <a:extLst>
              <a:ext uri="{FF2B5EF4-FFF2-40B4-BE49-F238E27FC236}">
                <a16:creationId xmlns:a16="http://schemas.microsoft.com/office/drawing/2014/main" id="{3666992E-4908-2446-324C-95D086E41B6E}"/>
              </a:ext>
            </a:extLst>
          </p:cNvPr>
          <p:cNvSpPr>
            <a:spLocks noGrp="1"/>
          </p:cNvSpPr>
          <p:nvPr>
            <p:ph type="dt" sz="half" idx="10"/>
          </p:nvPr>
        </p:nvSpPr>
        <p:spPr/>
        <p:txBody>
          <a:bodyPr/>
          <a:lstStyle/>
          <a:p>
            <a:fld id="{E2E9E336-B9A6-4121-93F5-3B260AC098DF}" type="datetime1">
              <a:rPr lang="en-US" smtClean="0"/>
              <a:t>6/21/2023</a:t>
            </a:fld>
            <a:endParaRPr lang="en-US"/>
          </a:p>
        </p:txBody>
      </p:sp>
      <p:sp>
        <p:nvSpPr>
          <p:cNvPr id="5" name="Footer Placeholder 4">
            <a:extLst>
              <a:ext uri="{FF2B5EF4-FFF2-40B4-BE49-F238E27FC236}">
                <a16:creationId xmlns:a16="http://schemas.microsoft.com/office/drawing/2014/main" id="{4A7081D8-669B-9F6F-0855-970C35930B01}"/>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E0E206DE-E9DE-0EEE-386E-D360E78E2635}"/>
              </a:ext>
            </a:extLst>
          </p:cNvPr>
          <p:cNvSpPr>
            <a:spLocks noGrp="1"/>
          </p:cNvSpPr>
          <p:nvPr>
            <p:ph type="sldNum" sz="quarter" idx="12"/>
          </p:nvPr>
        </p:nvSpPr>
        <p:spPr/>
        <p:txBody>
          <a:bodyPr/>
          <a:lstStyle/>
          <a:p>
            <a:fld id="{C245AFD6-0FC8-43CB-AA60-2CCF001E41FB}" type="slidenum">
              <a:rPr lang="en-US" smtClean="0"/>
              <a:t>17</a:t>
            </a:fld>
            <a:endParaRPr lang="en-US"/>
          </a:p>
        </p:txBody>
      </p:sp>
    </p:spTree>
    <p:extLst>
      <p:ext uri="{BB962C8B-B14F-4D97-AF65-F5344CB8AC3E}">
        <p14:creationId xmlns:p14="http://schemas.microsoft.com/office/powerpoint/2010/main" val="408633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E2F8-483B-E32C-F38E-11C425FACF76}"/>
              </a:ext>
            </a:extLst>
          </p:cNvPr>
          <p:cNvSpPr>
            <a:spLocks noGrp="1"/>
          </p:cNvSpPr>
          <p:nvPr>
            <p:ph type="title"/>
          </p:nvPr>
        </p:nvSpPr>
        <p:spPr/>
        <p:txBody>
          <a:bodyPr>
            <a:normAutofit/>
          </a:bodyPr>
          <a:lstStyle/>
          <a:p>
            <a:r>
              <a:rPr lang="en-US" dirty="0"/>
              <a:t>16. The Law of High Morale</a:t>
            </a:r>
          </a:p>
        </p:txBody>
      </p:sp>
      <p:sp>
        <p:nvSpPr>
          <p:cNvPr id="3" name="Content Placeholder 2">
            <a:extLst>
              <a:ext uri="{FF2B5EF4-FFF2-40B4-BE49-F238E27FC236}">
                <a16:creationId xmlns:a16="http://schemas.microsoft.com/office/drawing/2014/main" id="{D8FB89EB-BE4E-AD17-5D96-D2D91C34A568}"/>
              </a:ext>
            </a:extLst>
          </p:cNvPr>
          <p:cNvSpPr>
            <a:spLocks noGrp="1"/>
          </p:cNvSpPr>
          <p:nvPr>
            <p:ph idx="1"/>
          </p:nvPr>
        </p:nvSpPr>
        <p:spPr/>
        <p:txBody>
          <a:bodyPr/>
          <a:lstStyle/>
          <a:p>
            <a:r>
              <a:rPr lang="en-US" dirty="0"/>
              <a:t>When you’re winning, nothing hurts. </a:t>
            </a:r>
          </a:p>
          <a:p>
            <a:r>
              <a:rPr lang="en-US" dirty="0"/>
              <a:t>A team with high morale can deal with whatever circumstances are thrown at it.</a:t>
            </a:r>
          </a:p>
        </p:txBody>
      </p:sp>
      <p:sp>
        <p:nvSpPr>
          <p:cNvPr id="4" name="Date Placeholder 3">
            <a:extLst>
              <a:ext uri="{FF2B5EF4-FFF2-40B4-BE49-F238E27FC236}">
                <a16:creationId xmlns:a16="http://schemas.microsoft.com/office/drawing/2014/main" id="{AB18F149-3BA2-5D09-255C-0CA8822F9681}"/>
              </a:ext>
            </a:extLst>
          </p:cNvPr>
          <p:cNvSpPr>
            <a:spLocks noGrp="1"/>
          </p:cNvSpPr>
          <p:nvPr>
            <p:ph type="dt" sz="half" idx="10"/>
          </p:nvPr>
        </p:nvSpPr>
        <p:spPr/>
        <p:txBody>
          <a:bodyPr/>
          <a:lstStyle/>
          <a:p>
            <a:fld id="{CD7A7FAE-5A50-4817-83B1-9D0121E420C8}" type="datetime1">
              <a:rPr lang="en-US" smtClean="0"/>
              <a:t>6/21/2023</a:t>
            </a:fld>
            <a:endParaRPr lang="en-US"/>
          </a:p>
        </p:txBody>
      </p:sp>
      <p:sp>
        <p:nvSpPr>
          <p:cNvPr id="5" name="Footer Placeholder 4">
            <a:extLst>
              <a:ext uri="{FF2B5EF4-FFF2-40B4-BE49-F238E27FC236}">
                <a16:creationId xmlns:a16="http://schemas.microsoft.com/office/drawing/2014/main" id="{BB30A7B3-E556-618F-20FA-16ABF1B65BD1}"/>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3FF94775-CC1B-20CA-0685-570AB68E26BE}"/>
              </a:ext>
            </a:extLst>
          </p:cNvPr>
          <p:cNvSpPr>
            <a:spLocks noGrp="1"/>
          </p:cNvSpPr>
          <p:nvPr>
            <p:ph type="sldNum" sz="quarter" idx="12"/>
          </p:nvPr>
        </p:nvSpPr>
        <p:spPr/>
        <p:txBody>
          <a:bodyPr/>
          <a:lstStyle/>
          <a:p>
            <a:fld id="{C245AFD6-0FC8-43CB-AA60-2CCF001E41FB}" type="slidenum">
              <a:rPr lang="en-US" smtClean="0"/>
              <a:t>18</a:t>
            </a:fld>
            <a:endParaRPr lang="en-US"/>
          </a:p>
        </p:txBody>
      </p:sp>
      <p:pic>
        <p:nvPicPr>
          <p:cNvPr id="7" name="Picture 6">
            <a:extLst>
              <a:ext uri="{FF2B5EF4-FFF2-40B4-BE49-F238E27FC236}">
                <a16:creationId xmlns:a16="http://schemas.microsoft.com/office/drawing/2014/main" id="{25DCEC7F-BFB1-8C78-E7B9-BE91CCE6BC7B}"/>
              </a:ext>
            </a:extLst>
          </p:cNvPr>
          <p:cNvPicPr>
            <a:picLocks noChangeAspect="1"/>
          </p:cNvPicPr>
          <p:nvPr/>
        </p:nvPicPr>
        <p:blipFill>
          <a:blip r:embed="rId2"/>
          <a:stretch>
            <a:fillRect/>
          </a:stretch>
        </p:blipFill>
        <p:spPr>
          <a:xfrm>
            <a:off x="1452562" y="2323465"/>
            <a:ext cx="9286875" cy="3409950"/>
          </a:xfrm>
          <a:prstGeom prst="rect">
            <a:avLst/>
          </a:prstGeom>
        </p:spPr>
      </p:pic>
    </p:spTree>
    <p:extLst>
      <p:ext uri="{BB962C8B-B14F-4D97-AF65-F5344CB8AC3E}">
        <p14:creationId xmlns:p14="http://schemas.microsoft.com/office/powerpoint/2010/main" val="44775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CC2D-5F70-9FF9-F317-E95817BB4F54}"/>
              </a:ext>
            </a:extLst>
          </p:cNvPr>
          <p:cNvSpPr>
            <a:spLocks noGrp="1"/>
          </p:cNvSpPr>
          <p:nvPr>
            <p:ph type="title"/>
          </p:nvPr>
        </p:nvSpPr>
        <p:spPr/>
        <p:txBody>
          <a:bodyPr>
            <a:normAutofit/>
          </a:bodyPr>
          <a:lstStyle/>
          <a:p>
            <a:r>
              <a:rPr lang="en-US" dirty="0"/>
              <a:t>17. The Law of Dividends</a:t>
            </a:r>
          </a:p>
        </p:txBody>
      </p:sp>
      <p:sp>
        <p:nvSpPr>
          <p:cNvPr id="3" name="Content Placeholder 2">
            <a:extLst>
              <a:ext uri="{FF2B5EF4-FFF2-40B4-BE49-F238E27FC236}">
                <a16:creationId xmlns:a16="http://schemas.microsoft.com/office/drawing/2014/main" id="{10D697B2-8903-40DB-601F-870B1F066897}"/>
              </a:ext>
            </a:extLst>
          </p:cNvPr>
          <p:cNvSpPr>
            <a:spLocks noGrp="1"/>
          </p:cNvSpPr>
          <p:nvPr>
            <p:ph idx="1"/>
          </p:nvPr>
        </p:nvSpPr>
        <p:spPr/>
        <p:txBody>
          <a:bodyPr>
            <a:normAutofit/>
          </a:bodyPr>
          <a:lstStyle/>
          <a:p>
            <a:r>
              <a:rPr lang="en-US" dirty="0"/>
              <a:t>Investing in the team compounds over time.</a:t>
            </a:r>
          </a:p>
          <a:p>
            <a:r>
              <a:rPr lang="en-US" dirty="0"/>
              <a:t>Make the decision to build a team and decide who among the team are worth developing. </a:t>
            </a:r>
          </a:p>
          <a:p>
            <a:r>
              <a:rPr lang="en-US" dirty="0"/>
              <a:t>Gather the best team possible, pay the price to develop the team, do things together, delegate responsibility and authority, and give credit for success.</a:t>
            </a:r>
          </a:p>
        </p:txBody>
      </p:sp>
      <p:sp>
        <p:nvSpPr>
          <p:cNvPr id="4" name="Date Placeholder 3">
            <a:extLst>
              <a:ext uri="{FF2B5EF4-FFF2-40B4-BE49-F238E27FC236}">
                <a16:creationId xmlns:a16="http://schemas.microsoft.com/office/drawing/2014/main" id="{5FB5B085-F60F-6057-D56B-C798F5CE6733}"/>
              </a:ext>
            </a:extLst>
          </p:cNvPr>
          <p:cNvSpPr>
            <a:spLocks noGrp="1"/>
          </p:cNvSpPr>
          <p:nvPr>
            <p:ph type="dt" sz="half" idx="10"/>
          </p:nvPr>
        </p:nvSpPr>
        <p:spPr/>
        <p:txBody>
          <a:bodyPr/>
          <a:lstStyle/>
          <a:p>
            <a:fld id="{33748454-D24F-4DC5-974A-930C80AD1297}" type="datetime1">
              <a:rPr lang="en-US" smtClean="0"/>
              <a:t>6/21/2023</a:t>
            </a:fld>
            <a:endParaRPr lang="en-US"/>
          </a:p>
        </p:txBody>
      </p:sp>
      <p:sp>
        <p:nvSpPr>
          <p:cNvPr id="5" name="Footer Placeholder 4">
            <a:extLst>
              <a:ext uri="{FF2B5EF4-FFF2-40B4-BE49-F238E27FC236}">
                <a16:creationId xmlns:a16="http://schemas.microsoft.com/office/drawing/2014/main" id="{FD8E2E45-6EE4-E010-D960-90DE5A8DA09A}"/>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4A48D7F1-D236-70B5-0F9F-E23B02FF77C6}"/>
              </a:ext>
            </a:extLst>
          </p:cNvPr>
          <p:cNvSpPr>
            <a:spLocks noGrp="1"/>
          </p:cNvSpPr>
          <p:nvPr>
            <p:ph type="sldNum" sz="quarter" idx="12"/>
          </p:nvPr>
        </p:nvSpPr>
        <p:spPr/>
        <p:txBody>
          <a:bodyPr/>
          <a:lstStyle/>
          <a:p>
            <a:fld id="{C245AFD6-0FC8-43CB-AA60-2CCF001E41FB}" type="slidenum">
              <a:rPr lang="en-US" smtClean="0"/>
              <a:t>19</a:t>
            </a:fld>
            <a:endParaRPr lang="en-US"/>
          </a:p>
        </p:txBody>
      </p:sp>
      <p:pic>
        <p:nvPicPr>
          <p:cNvPr id="7" name="Picture 6">
            <a:extLst>
              <a:ext uri="{FF2B5EF4-FFF2-40B4-BE49-F238E27FC236}">
                <a16:creationId xmlns:a16="http://schemas.microsoft.com/office/drawing/2014/main" id="{760F470A-B1BC-5CDB-EFB5-075118771D69}"/>
              </a:ext>
            </a:extLst>
          </p:cNvPr>
          <p:cNvPicPr>
            <a:picLocks noChangeAspect="1"/>
          </p:cNvPicPr>
          <p:nvPr/>
        </p:nvPicPr>
        <p:blipFill>
          <a:blip r:embed="rId2"/>
          <a:stretch>
            <a:fillRect/>
          </a:stretch>
        </p:blipFill>
        <p:spPr>
          <a:xfrm>
            <a:off x="3340735" y="3228745"/>
            <a:ext cx="5510530" cy="2994572"/>
          </a:xfrm>
          <a:prstGeom prst="rect">
            <a:avLst/>
          </a:prstGeom>
        </p:spPr>
      </p:pic>
    </p:spTree>
    <p:extLst>
      <p:ext uri="{BB962C8B-B14F-4D97-AF65-F5344CB8AC3E}">
        <p14:creationId xmlns:p14="http://schemas.microsoft.com/office/powerpoint/2010/main" val="4118864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9523-98EE-79A7-4E28-460D5877BC2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738DF17-47C8-DD37-34C5-E5A4B2EC22CB}"/>
              </a:ext>
            </a:extLst>
          </p:cNvPr>
          <p:cNvSpPr>
            <a:spLocks noGrp="1"/>
          </p:cNvSpPr>
          <p:nvPr>
            <p:ph idx="1"/>
          </p:nvPr>
        </p:nvSpPr>
        <p:spPr/>
        <p:txBody>
          <a:bodyPr/>
          <a:lstStyle/>
          <a:p>
            <a:r>
              <a:rPr lang="en-US" dirty="0"/>
              <a:t>To achieve great things, you need a team. Building a winning team requires an understanding of these principles. </a:t>
            </a:r>
          </a:p>
          <a:p>
            <a:r>
              <a:rPr lang="en-US" dirty="0"/>
              <a:t>Whatever your goal or project, you must add value and invest in your team so the end product benefits from more ideas, energy, resources, and perspectives.</a:t>
            </a:r>
          </a:p>
        </p:txBody>
      </p:sp>
      <p:pic>
        <p:nvPicPr>
          <p:cNvPr id="4" name="Picture 3">
            <a:extLst>
              <a:ext uri="{FF2B5EF4-FFF2-40B4-BE49-F238E27FC236}">
                <a16:creationId xmlns:a16="http://schemas.microsoft.com/office/drawing/2014/main" id="{17B138C4-F1BD-FDB1-931E-BFC4786C6FCD}"/>
              </a:ext>
            </a:extLst>
          </p:cNvPr>
          <p:cNvPicPr>
            <a:picLocks noChangeAspect="1"/>
          </p:cNvPicPr>
          <p:nvPr/>
        </p:nvPicPr>
        <p:blipFill>
          <a:blip r:embed="rId2"/>
          <a:stretch>
            <a:fillRect/>
          </a:stretch>
        </p:blipFill>
        <p:spPr>
          <a:xfrm>
            <a:off x="3146000" y="3010376"/>
            <a:ext cx="5900000" cy="3345973"/>
          </a:xfrm>
          <a:prstGeom prst="rect">
            <a:avLst/>
          </a:prstGeom>
        </p:spPr>
      </p:pic>
      <p:sp>
        <p:nvSpPr>
          <p:cNvPr id="5" name="Date Placeholder 4">
            <a:extLst>
              <a:ext uri="{FF2B5EF4-FFF2-40B4-BE49-F238E27FC236}">
                <a16:creationId xmlns:a16="http://schemas.microsoft.com/office/drawing/2014/main" id="{90DBBE87-5652-80D5-BFE0-09A832203610}"/>
              </a:ext>
            </a:extLst>
          </p:cNvPr>
          <p:cNvSpPr>
            <a:spLocks noGrp="1"/>
          </p:cNvSpPr>
          <p:nvPr>
            <p:ph type="dt" sz="half" idx="10"/>
          </p:nvPr>
        </p:nvSpPr>
        <p:spPr/>
        <p:txBody>
          <a:bodyPr/>
          <a:lstStyle/>
          <a:p>
            <a:fld id="{7D62FF41-048F-435D-8118-3C30E74CC1F5}" type="datetime1">
              <a:rPr lang="en-US" smtClean="0"/>
              <a:t>6/21/2023</a:t>
            </a:fld>
            <a:endParaRPr lang="en-US"/>
          </a:p>
        </p:txBody>
      </p:sp>
      <p:sp>
        <p:nvSpPr>
          <p:cNvPr id="6" name="Footer Placeholder 5">
            <a:extLst>
              <a:ext uri="{FF2B5EF4-FFF2-40B4-BE49-F238E27FC236}">
                <a16:creationId xmlns:a16="http://schemas.microsoft.com/office/drawing/2014/main" id="{8FB9609E-336D-0162-0BB6-75A3C1AD1D30}"/>
              </a:ext>
            </a:extLst>
          </p:cNvPr>
          <p:cNvSpPr>
            <a:spLocks noGrp="1"/>
          </p:cNvSpPr>
          <p:nvPr>
            <p:ph type="ftr" sz="quarter" idx="11"/>
          </p:nvPr>
        </p:nvSpPr>
        <p:spPr/>
        <p:txBody>
          <a:bodyPr/>
          <a:lstStyle/>
          <a:p>
            <a:r>
              <a:rPr lang="en-US"/>
              <a:t>www.stabilem.com</a:t>
            </a:r>
          </a:p>
        </p:txBody>
      </p:sp>
      <p:sp>
        <p:nvSpPr>
          <p:cNvPr id="7" name="Slide Number Placeholder 6">
            <a:extLst>
              <a:ext uri="{FF2B5EF4-FFF2-40B4-BE49-F238E27FC236}">
                <a16:creationId xmlns:a16="http://schemas.microsoft.com/office/drawing/2014/main" id="{87DDE6B1-83FE-AA60-9C30-7D1661CB32B4}"/>
              </a:ext>
            </a:extLst>
          </p:cNvPr>
          <p:cNvSpPr>
            <a:spLocks noGrp="1"/>
          </p:cNvSpPr>
          <p:nvPr>
            <p:ph type="sldNum" sz="quarter" idx="12"/>
          </p:nvPr>
        </p:nvSpPr>
        <p:spPr/>
        <p:txBody>
          <a:bodyPr/>
          <a:lstStyle/>
          <a:p>
            <a:fld id="{C245AFD6-0FC8-43CB-AA60-2CCF001E41FB}" type="slidenum">
              <a:rPr lang="en-US" smtClean="0"/>
              <a:t>2</a:t>
            </a:fld>
            <a:endParaRPr lang="en-US"/>
          </a:p>
        </p:txBody>
      </p:sp>
    </p:spTree>
    <p:extLst>
      <p:ext uri="{BB962C8B-B14F-4D97-AF65-F5344CB8AC3E}">
        <p14:creationId xmlns:p14="http://schemas.microsoft.com/office/powerpoint/2010/main" val="3375878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AEE2E-60F0-1FDF-1FE1-CF7C175BFA7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7A849F-BE8E-ED42-95F1-4EA0D4E85EE3}"/>
              </a:ext>
            </a:extLst>
          </p:cNvPr>
          <p:cNvSpPr>
            <a:spLocks noGrp="1"/>
          </p:cNvSpPr>
          <p:nvPr>
            <p:ph idx="1"/>
          </p:nvPr>
        </p:nvSpPr>
        <p:spPr/>
        <p:txBody>
          <a:bodyPr/>
          <a:lstStyle/>
          <a:p>
            <a:r>
              <a:rPr lang="en-US" dirty="0"/>
              <a:t>Are there any laws that stood out to you the most?</a:t>
            </a:r>
          </a:p>
          <a:p>
            <a:r>
              <a:rPr lang="en-US" dirty="0"/>
              <a:t>Are there any laws with which you would disagree?</a:t>
            </a:r>
          </a:p>
        </p:txBody>
      </p:sp>
      <p:sp>
        <p:nvSpPr>
          <p:cNvPr id="4" name="Date Placeholder 3">
            <a:extLst>
              <a:ext uri="{FF2B5EF4-FFF2-40B4-BE49-F238E27FC236}">
                <a16:creationId xmlns:a16="http://schemas.microsoft.com/office/drawing/2014/main" id="{83B0B00A-54AB-BFA3-C101-E654AFA38C0F}"/>
              </a:ext>
            </a:extLst>
          </p:cNvPr>
          <p:cNvSpPr>
            <a:spLocks noGrp="1"/>
          </p:cNvSpPr>
          <p:nvPr>
            <p:ph type="dt" sz="half" idx="10"/>
          </p:nvPr>
        </p:nvSpPr>
        <p:spPr/>
        <p:txBody>
          <a:bodyPr/>
          <a:lstStyle/>
          <a:p>
            <a:fld id="{91555218-DC0D-4739-B565-192C0BDD1C78}" type="datetime1">
              <a:rPr lang="en-US" smtClean="0"/>
              <a:t>6/21/2023</a:t>
            </a:fld>
            <a:endParaRPr lang="en-US"/>
          </a:p>
        </p:txBody>
      </p:sp>
      <p:sp>
        <p:nvSpPr>
          <p:cNvPr id="5" name="Footer Placeholder 4">
            <a:extLst>
              <a:ext uri="{FF2B5EF4-FFF2-40B4-BE49-F238E27FC236}">
                <a16:creationId xmlns:a16="http://schemas.microsoft.com/office/drawing/2014/main" id="{5CF72F06-CFE6-1B46-AB99-3B731DA9312D}"/>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D4BC7B55-A198-DCC3-A01A-869D42BB7414}"/>
              </a:ext>
            </a:extLst>
          </p:cNvPr>
          <p:cNvSpPr>
            <a:spLocks noGrp="1"/>
          </p:cNvSpPr>
          <p:nvPr>
            <p:ph type="sldNum" sz="quarter" idx="12"/>
          </p:nvPr>
        </p:nvSpPr>
        <p:spPr/>
        <p:txBody>
          <a:bodyPr/>
          <a:lstStyle/>
          <a:p>
            <a:fld id="{C245AFD6-0FC8-43CB-AA60-2CCF001E41FB}" type="slidenum">
              <a:rPr lang="en-US" smtClean="0"/>
              <a:t>20</a:t>
            </a:fld>
            <a:endParaRPr lang="en-US"/>
          </a:p>
        </p:txBody>
      </p:sp>
    </p:spTree>
    <p:extLst>
      <p:ext uri="{BB962C8B-B14F-4D97-AF65-F5344CB8AC3E}">
        <p14:creationId xmlns:p14="http://schemas.microsoft.com/office/powerpoint/2010/main" val="219595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D4D3-B73D-D638-4559-F6E0DACFAFA7}"/>
              </a:ext>
            </a:extLst>
          </p:cNvPr>
          <p:cNvSpPr>
            <a:spLocks noGrp="1"/>
          </p:cNvSpPr>
          <p:nvPr>
            <p:ph type="title"/>
          </p:nvPr>
        </p:nvSpPr>
        <p:spPr/>
        <p:txBody>
          <a:bodyPr/>
          <a:lstStyle/>
          <a:p>
            <a:r>
              <a:rPr lang="en-US" dirty="0"/>
              <a:t>1. The Law of Significance</a:t>
            </a:r>
          </a:p>
        </p:txBody>
      </p:sp>
      <p:sp>
        <p:nvSpPr>
          <p:cNvPr id="3" name="Content Placeholder 2">
            <a:extLst>
              <a:ext uri="{FF2B5EF4-FFF2-40B4-BE49-F238E27FC236}">
                <a16:creationId xmlns:a16="http://schemas.microsoft.com/office/drawing/2014/main" id="{7900E36E-0A24-CA8B-0496-5A19F8BB40A5}"/>
              </a:ext>
            </a:extLst>
          </p:cNvPr>
          <p:cNvSpPr>
            <a:spLocks noGrp="1"/>
          </p:cNvSpPr>
          <p:nvPr>
            <p:ph idx="1"/>
          </p:nvPr>
        </p:nvSpPr>
        <p:spPr/>
        <p:txBody>
          <a:bodyPr/>
          <a:lstStyle/>
          <a:p>
            <a:r>
              <a:rPr lang="en-US" dirty="0"/>
              <a:t>People try to achieve great things by themselves mainly because of their ego size, level of insecurity, or simple naiveté and temperament. </a:t>
            </a:r>
          </a:p>
          <a:p>
            <a:r>
              <a:rPr lang="en-US" dirty="0"/>
              <a:t>One is too small a number to achieve greatness.</a:t>
            </a:r>
          </a:p>
        </p:txBody>
      </p:sp>
      <p:pic>
        <p:nvPicPr>
          <p:cNvPr id="4" name="Picture 3">
            <a:extLst>
              <a:ext uri="{FF2B5EF4-FFF2-40B4-BE49-F238E27FC236}">
                <a16:creationId xmlns:a16="http://schemas.microsoft.com/office/drawing/2014/main" id="{EA3FF9A2-3CB1-10A6-17B0-2C0753445B8D}"/>
              </a:ext>
            </a:extLst>
          </p:cNvPr>
          <p:cNvPicPr>
            <a:picLocks noChangeAspect="1"/>
          </p:cNvPicPr>
          <p:nvPr/>
        </p:nvPicPr>
        <p:blipFill>
          <a:blip r:embed="rId2"/>
          <a:stretch>
            <a:fillRect/>
          </a:stretch>
        </p:blipFill>
        <p:spPr>
          <a:xfrm>
            <a:off x="2596858" y="2652712"/>
            <a:ext cx="6998283" cy="3703637"/>
          </a:xfrm>
          <a:prstGeom prst="rect">
            <a:avLst/>
          </a:prstGeom>
        </p:spPr>
      </p:pic>
      <p:sp>
        <p:nvSpPr>
          <p:cNvPr id="5" name="Date Placeholder 4">
            <a:extLst>
              <a:ext uri="{FF2B5EF4-FFF2-40B4-BE49-F238E27FC236}">
                <a16:creationId xmlns:a16="http://schemas.microsoft.com/office/drawing/2014/main" id="{60CEE82C-079B-5F85-D2FE-3DFE9D7B1FB6}"/>
              </a:ext>
            </a:extLst>
          </p:cNvPr>
          <p:cNvSpPr>
            <a:spLocks noGrp="1"/>
          </p:cNvSpPr>
          <p:nvPr>
            <p:ph type="dt" sz="half" idx="10"/>
          </p:nvPr>
        </p:nvSpPr>
        <p:spPr/>
        <p:txBody>
          <a:bodyPr/>
          <a:lstStyle/>
          <a:p>
            <a:fld id="{2D973E98-97B3-461F-95FC-5A6DC9662B4E}" type="datetime1">
              <a:rPr lang="en-US" smtClean="0"/>
              <a:t>6/21/2023</a:t>
            </a:fld>
            <a:endParaRPr lang="en-US"/>
          </a:p>
        </p:txBody>
      </p:sp>
      <p:sp>
        <p:nvSpPr>
          <p:cNvPr id="6" name="Footer Placeholder 5">
            <a:extLst>
              <a:ext uri="{FF2B5EF4-FFF2-40B4-BE49-F238E27FC236}">
                <a16:creationId xmlns:a16="http://schemas.microsoft.com/office/drawing/2014/main" id="{5A4E2ECC-CB84-DE72-F5B3-669A30A955A2}"/>
              </a:ext>
            </a:extLst>
          </p:cNvPr>
          <p:cNvSpPr>
            <a:spLocks noGrp="1"/>
          </p:cNvSpPr>
          <p:nvPr>
            <p:ph type="ftr" sz="quarter" idx="11"/>
          </p:nvPr>
        </p:nvSpPr>
        <p:spPr/>
        <p:txBody>
          <a:bodyPr/>
          <a:lstStyle/>
          <a:p>
            <a:r>
              <a:rPr lang="en-US"/>
              <a:t>www.stabilem.com</a:t>
            </a:r>
          </a:p>
        </p:txBody>
      </p:sp>
      <p:sp>
        <p:nvSpPr>
          <p:cNvPr id="7" name="Slide Number Placeholder 6">
            <a:extLst>
              <a:ext uri="{FF2B5EF4-FFF2-40B4-BE49-F238E27FC236}">
                <a16:creationId xmlns:a16="http://schemas.microsoft.com/office/drawing/2014/main" id="{7B4EEA18-1EFD-6C40-93E0-9223E5848107}"/>
              </a:ext>
            </a:extLst>
          </p:cNvPr>
          <p:cNvSpPr>
            <a:spLocks noGrp="1"/>
          </p:cNvSpPr>
          <p:nvPr>
            <p:ph type="sldNum" sz="quarter" idx="12"/>
          </p:nvPr>
        </p:nvSpPr>
        <p:spPr/>
        <p:txBody>
          <a:bodyPr/>
          <a:lstStyle/>
          <a:p>
            <a:fld id="{C245AFD6-0FC8-43CB-AA60-2CCF001E41FB}" type="slidenum">
              <a:rPr lang="en-US" smtClean="0"/>
              <a:t>3</a:t>
            </a:fld>
            <a:endParaRPr lang="en-US"/>
          </a:p>
        </p:txBody>
      </p:sp>
    </p:spTree>
    <p:extLst>
      <p:ext uri="{BB962C8B-B14F-4D97-AF65-F5344CB8AC3E}">
        <p14:creationId xmlns:p14="http://schemas.microsoft.com/office/powerpoint/2010/main" val="76918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36EC-4C37-0AC6-3D89-DB1F2EB460C8}"/>
              </a:ext>
            </a:extLst>
          </p:cNvPr>
          <p:cNvSpPr>
            <a:spLocks noGrp="1"/>
          </p:cNvSpPr>
          <p:nvPr>
            <p:ph type="title"/>
          </p:nvPr>
        </p:nvSpPr>
        <p:spPr/>
        <p:txBody>
          <a:bodyPr>
            <a:normAutofit/>
          </a:bodyPr>
          <a:lstStyle/>
          <a:p>
            <a:r>
              <a:rPr lang="en-US" dirty="0"/>
              <a:t>2.The Law of the Big Picture</a:t>
            </a:r>
          </a:p>
        </p:txBody>
      </p:sp>
      <p:sp>
        <p:nvSpPr>
          <p:cNvPr id="3" name="Content Placeholder 2">
            <a:extLst>
              <a:ext uri="{FF2B5EF4-FFF2-40B4-BE49-F238E27FC236}">
                <a16:creationId xmlns:a16="http://schemas.microsoft.com/office/drawing/2014/main" id="{7079FED3-AD3D-56FA-BB9A-3EE2913EA208}"/>
              </a:ext>
            </a:extLst>
          </p:cNvPr>
          <p:cNvSpPr>
            <a:spLocks noGrp="1"/>
          </p:cNvSpPr>
          <p:nvPr>
            <p:ph idx="1"/>
          </p:nvPr>
        </p:nvSpPr>
        <p:spPr/>
        <p:txBody>
          <a:bodyPr>
            <a:normAutofit/>
          </a:bodyPr>
          <a:lstStyle/>
          <a:p>
            <a:r>
              <a:rPr lang="en-US" dirty="0"/>
              <a:t>The goal is more important than the role. Members must be willing to subordinate their roles and personal agendas to support the team vision. </a:t>
            </a:r>
          </a:p>
          <a:p>
            <a:r>
              <a:rPr lang="en-US" dirty="0"/>
              <a:t>By seeing the big picture, effectively communicating the vision to the team, providing the needed resources, and hiring the right players, leaders can create a more unified team.</a:t>
            </a:r>
          </a:p>
        </p:txBody>
      </p:sp>
      <p:pic>
        <p:nvPicPr>
          <p:cNvPr id="4" name="Picture 3">
            <a:extLst>
              <a:ext uri="{FF2B5EF4-FFF2-40B4-BE49-F238E27FC236}">
                <a16:creationId xmlns:a16="http://schemas.microsoft.com/office/drawing/2014/main" id="{4C5B63A5-3DA4-8932-4904-10CB8E88385B}"/>
              </a:ext>
            </a:extLst>
          </p:cNvPr>
          <p:cNvPicPr>
            <a:picLocks noChangeAspect="1"/>
          </p:cNvPicPr>
          <p:nvPr/>
        </p:nvPicPr>
        <p:blipFill>
          <a:blip r:embed="rId2"/>
          <a:stretch>
            <a:fillRect/>
          </a:stretch>
        </p:blipFill>
        <p:spPr>
          <a:xfrm>
            <a:off x="2753252" y="3429000"/>
            <a:ext cx="6685496" cy="2938463"/>
          </a:xfrm>
          <a:prstGeom prst="rect">
            <a:avLst/>
          </a:prstGeom>
        </p:spPr>
      </p:pic>
      <p:sp>
        <p:nvSpPr>
          <p:cNvPr id="5" name="Date Placeholder 4">
            <a:extLst>
              <a:ext uri="{FF2B5EF4-FFF2-40B4-BE49-F238E27FC236}">
                <a16:creationId xmlns:a16="http://schemas.microsoft.com/office/drawing/2014/main" id="{52E9DE34-EC1E-7653-3929-58AEB510F7A2}"/>
              </a:ext>
            </a:extLst>
          </p:cNvPr>
          <p:cNvSpPr>
            <a:spLocks noGrp="1"/>
          </p:cNvSpPr>
          <p:nvPr>
            <p:ph type="dt" sz="half" idx="10"/>
          </p:nvPr>
        </p:nvSpPr>
        <p:spPr/>
        <p:txBody>
          <a:bodyPr/>
          <a:lstStyle/>
          <a:p>
            <a:fld id="{D2F050C9-C987-451E-B2D3-421A8D79DC48}" type="datetime1">
              <a:rPr lang="en-US" smtClean="0"/>
              <a:t>6/21/2023</a:t>
            </a:fld>
            <a:endParaRPr lang="en-US"/>
          </a:p>
        </p:txBody>
      </p:sp>
      <p:sp>
        <p:nvSpPr>
          <p:cNvPr id="6" name="Footer Placeholder 5">
            <a:extLst>
              <a:ext uri="{FF2B5EF4-FFF2-40B4-BE49-F238E27FC236}">
                <a16:creationId xmlns:a16="http://schemas.microsoft.com/office/drawing/2014/main" id="{D6C71C61-4C8C-86DE-A412-159FDB265E72}"/>
              </a:ext>
            </a:extLst>
          </p:cNvPr>
          <p:cNvSpPr>
            <a:spLocks noGrp="1"/>
          </p:cNvSpPr>
          <p:nvPr>
            <p:ph type="ftr" sz="quarter" idx="11"/>
          </p:nvPr>
        </p:nvSpPr>
        <p:spPr/>
        <p:txBody>
          <a:bodyPr/>
          <a:lstStyle/>
          <a:p>
            <a:r>
              <a:rPr lang="en-US"/>
              <a:t>www.stabilem.com</a:t>
            </a:r>
          </a:p>
        </p:txBody>
      </p:sp>
      <p:sp>
        <p:nvSpPr>
          <p:cNvPr id="7" name="Slide Number Placeholder 6">
            <a:extLst>
              <a:ext uri="{FF2B5EF4-FFF2-40B4-BE49-F238E27FC236}">
                <a16:creationId xmlns:a16="http://schemas.microsoft.com/office/drawing/2014/main" id="{9E90B948-7DA2-63DE-B682-DB34F640E289}"/>
              </a:ext>
            </a:extLst>
          </p:cNvPr>
          <p:cNvSpPr>
            <a:spLocks noGrp="1"/>
          </p:cNvSpPr>
          <p:nvPr>
            <p:ph type="sldNum" sz="quarter" idx="12"/>
          </p:nvPr>
        </p:nvSpPr>
        <p:spPr/>
        <p:txBody>
          <a:bodyPr/>
          <a:lstStyle/>
          <a:p>
            <a:fld id="{C245AFD6-0FC8-43CB-AA60-2CCF001E41FB}" type="slidenum">
              <a:rPr lang="en-US" smtClean="0"/>
              <a:t>4</a:t>
            </a:fld>
            <a:endParaRPr lang="en-US"/>
          </a:p>
        </p:txBody>
      </p:sp>
    </p:spTree>
    <p:extLst>
      <p:ext uri="{BB962C8B-B14F-4D97-AF65-F5344CB8AC3E}">
        <p14:creationId xmlns:p14="http://schemas.microsoft.com/office/powerpoint/2010/main" val="315086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761A-4DA6-C786-C2AF-1F3F5DF3B784}"/>
              </a:ext>
            </a:extLst>
          </p:cNvPr>
          <p:cNvSpPr>
            <a:spLocks noGrp="1"/>
          </p:cNvSpPr>
          <p:nvPr>
            <p:ph type="title"/>
          </p:nvPr>
        </p:nvSpPr>
        <p:spPr/>
        <p:txBody>
          <a:bodyPr>
            <a:normAutofit/>
          </a:bodyPr>
          <a:lstStyle/>
          <a:p>
            <a:r>
              <a:rPr lang="en-US" dirty="0"/>
              <a:t>3. The Law of the Niche</a:t>
            </a:r>
          </a:p>
        </p:txBody>
      </p:sp>
      <p:sp>
        <p:nvSpPr>
          <p:cNvPr id="3" name="Content Placeholder 2">
            <a:extLst>
              <a:ext uri="{FF2B5EF4-FFF2-40B4-BE49-F238E27FC236}">
                <a16:creationId xmlns:a16="http://schemas.microsoft.com/office/drawing/2014/main" id="{ED5341DC-4A02-A40E-9850-DBCA2193BB12}"/>
              </a:ext>
            </a:extLst>
          </p:cNvPr>
          <p:cNvSpPr>
            <a:spLocks noGrp="1"/>
          </p:cNvSpPr>
          <p:nvPr>
            <p:ph idx="1"/>
          </p:nvPr>
        </p:nvSpPr>
        <p:spPr/>
        <p:txBody>
          <a:bodyPr>
            <a:normAutofit/>
          </a:bodyPr>
          <a:lstStyle/>
          <a:p>
            <a:r>
              <a:rPr lang="en-US" dirty="0"/>
              <a:t>All players have a place where they add the most value. </a:t>
            </a:r>
          </a:p>
          <a:p>
            <a:r>
              <a:rPr lang="en-US" dirty="0"/>
              <a:t>Essentially, when the right team member is in the right place, everyone benefits. </a:t>
            </a:r>
          </a:p>
          <a:p>
            <a:r>
              <a:rPr lang="en-US" dirty="0"/>
              <a:t>To be able to put people in their proper places and fully utilize their talents and maximize potential, you need to know your players and the team situation.</a:t>
            </a:r>
          </a:p>
          <a:p>
            <a:r>
              <a:rPr lang="en-US" dirty="0"/>
              <a:t>Evaluate each person’s skills, discipline, strengths, emotions, and potential.</a:t>
            </a:r>
          </a:p>
        </p:txBody>
      </p:sp>
      <p:pic>
        <p:nvPicPr>
          <p:cNvPr id="4" name="Picture 3">
            <a:extLst>
              <a:ext uri="{FF2B5EF4-FFF2-40B4-BE49-F238E27FC236}">
                <a16:creationId xmlns:a16="http://schemas.microsoft.com/office/drawing/2014/main" id="{63B3BE09-2293-F0F1-91FE-55B80089D535}"/>
              </a:ext>
            </a:extLst>
          </p:cNvPr>
          <p:cNvPicPr>
            <a:picLocks noChangeAspect="1"/>
          </p:cNvPicPr>
          <p:nvPr/>
        </p:nvPicPr>
        <p:blipFill>
          <a:blip r:embed="rId2"/>
          <a:stretch>
            <a:fillRect/>
          </a:stretch>
        </p:blipFill>
        <p:spPr>
          <a:xfrm>
            <a:off x="3502818" y="3570458"/>
            <a:ext cx="5186363" cy="2914077"/>
          </a:xfrm>
          <a:prstGeom prst="rect">
            <a:avLst/>
          </a:prstGeom>
        </p:spPr>
      </p:pic>
      <p:sp>
        <p:nvSpPr>
          <p:cNvPr id="5" name="Date Placeholder 4">
            <a:extLst>
              <a:ext uri="{FF2B5EF4-FFF2-40B4-BE49-F238E27FC236}">
                <a16:creationId xmlns:a16="http://schemas.microsoft.com/office/drawing/2014/main" id="{2FD5F3AA-0E42-1119-D561-50404D2DD883}"/>
              </a:ext>
            </a:extLst>
          </p:cNvPr>
          <p:cNvSpPr>
            <a:spLocks noGrp="1"/>
          </p:cNvSpPr>
          <p:nvPr>
            <p:ph type="dt" sz="half" idx="10"/>
          </p:nvPr>
        </p:nvSpPr>
        <p:spPr/>
        <p:txBody>
          <a:bodyPr/>
          <a:lstStyle/>
          <a:p>
            <a:fld id="{2950D071-1C73-4A6D-8CCB-FA8A60430176}" type="datetime1">
              <a:rPr lang="en-US" smtClean="0"/>
              <a:t>6/21/2023</a:t>
            </a:fld>
            <a:endParaRPr lang="en-US"/>
          </a:p>
        </p:txBody>
      </p:sp>
      <p:sp>
        <p:nvSpPr>
          <p:cNvPr id="6" name="Footer Placeholder 5">
            <a:extLst>
              <a:ext uri="{FF2B5EF4-FFF2-40B4-BE49-F238E27FC236}">
                <a16:creationId xmlns:a16="http://schemas.microsoft.com/office/drawing/2014/main" id="{0742947F-8CE5-FF37-9114-BA1904618D0A}"/>
              </a:ext>
            </a:extLst>
          </p:cNvPr>
          <p:cNvSpPr>
            <a:spLocks noGrp="1"/>
          </p:cNvSpPr>
          <p:nvPr>
            <p:ph type="ftr" sz="quarter" idx="11"/>
          </p:nvPr>
        </p:nvSpPr>
        <p:spPr/>
        <p:txBody>
          <a:bodyPr/>
          <a:lstStyle/>
          <a:p>
            <a:r>
              <a:rPr lang="en-US"/>
              <a:t>www.stabilem.com</a:t>
            </a:r>
          </a:p>
        </p:txBody>
      </p:sp>
      <p:sp>
        <p:nvSpPr>
          <p:cNvPr id="7" name="Slide Number Placeholder 6">
            <a:extLst>
              <a:ext uri="{FF2B5EF4-FFF2-40B4-BE49-F238E27FC236}">
                <a16:creationId xmlns:a16="http://schemas.microsoft.com/office/drawing/2014/main" id="{42ECC821-F7BF-F2FA-B957-D05782F3B7B7}"/>
              </a:ext>
            </a:extLst>
          </p:cNvPr>
          <p:cNvSpPr>
            <a:spLocks noGrp="1"/>
          </p:cNvSpPr>
          <p:nvPr>
            <p:ph type="sldNum" sz="quarter" idx="12"/>
          </p:nvPr>
        </p:nvSpPr>
        <p:spPr/>
        <p:txBody>
          <a:bodyPr/>
          <a:lstStyle/>
          <a:p>
            <a:fld id="{C245AFD6-0FC8-43CB-AA60-2CCF001E41FB}" type="slidenum">
              <a:rPr lang="en-US" smtClean="0"/>
              <a:t>5</a:t>
            </a:fld>
            <a:endParaRPr lang="en-US"/>
          </a:p>
        </p:txBody>
      </p:sp>
    </p:spTree>
    <p:extLst>
      <p:ext uri="{BB962C8B-B14F-4D97-AF65-F5344CB8AC3E}">
        <p14:creationId xmlns:p14="http://schemas.microsoft.com/office/powerpoint/2010/main" val="415009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6AB8-3F34-E74D-4AAA-E3AE2B229EB0}"/>
              </a:ext>
            </a:extLst>
          </p:cNvPr>
          <p:cNvSpPr>
            <a:spLocks noGrp="1"/>
          </p:cNvSpPr>
          <p:nvPr>
            <p:ph type="title"/>
          </p:nvPr>
        </p:nvSpPr>
        <p:spPr/>
        <p:txBody>
          <a:bodyPr>
            <a:normAutofit/>
          </a:bodyPr>
          <a:lstStyle/>
          <a:p>
            <a:r>
              <a:rPr lang="en-US" dirty="0"/>
              <a:t>4. The Law of Mount Everest</a:t>
            </a:r>
          </a:p>
        </p:txBody>
      </p:sp>
      <p:sp>
        <p:nvSpPr>
          <p:cNvPr id="3" name="Content Placeholder 2">
            <a:extLst>
              <a:ext uri="{FF2B5EF4-FFF2-40B4-BE49-F238E27FC236}">
                <a16:creationId xmlns:a16="http://schemas.microsoft.com/office/drawing/2014/main" id="{0D1A442A-1AA9-0583-E3E5-C8497A042E26}"/>
              </a:ext>
            </a:extLst>
          </p:cNvPr>
          <p:cNvSpPr>
            <a:spLocks noGrp="1"/>
          </p:cNvSpPr>
          <p:nvPr>
            <p:ph idx="1"/>
          </p:nvPr>
        </p:nvSpPr>
        <p:spPr/>
        <p:txBody>
          <a:bodyPr>
            <a:normAutofit/>
          </a:bodyPr>
          <a:lstStyle/>
          <a:p>
            <a:r>
              <a:rPr lang="en-US" dirty="0"/>
              <a:t>As the challenge escalates, the need for teamwork elevates. </a:t>
            </a:r>
          </a:p>
          <a:p>
            <a:r>
              <a:rPr lang="en-US" dirty="0"/>
              <a:t>Focus on the team, and the dream should take care of itself. </a:t>
            </a:r>
          </a:p>
          <a:p>
            <a:r>
              <a:rPr lang="en-US" dirty="0"/>
              <a:t>The type of challenge determines the type of team you require: </a:t>
            </a:r>
          </a:p>
          <a:p>
            <a:pPr lvl="1"/>
            <a:r>
              <a:rPr lang="en-US" dirty="0"/>
              <a:t>A new challenge requires a creative team. </a:t>
            </a:r>
          </a:p>
          <a:p>
            <a:pPr lvl="1"/>
            <a:r>
              <a:rPr lang="en-US" dirty="0"/>
              <a:t>An ever-changing challenge requires a fast, flexible team. </a:t>
            </a:r>
          </a:p>
          <a:p>
            <a:pPr lvl="1"/>
            <a:r>
              <a:rPr lang="en-US" dirty="0"/>
              <a:t>An Everest-sized challenge requires an experienced team. </a:t>
            </a:r>
          </a:p>
          <a:p>
            <a:r>
              <a:rPr lang="en-US" dirty="0"/>
              <a:t>See who needs direction, support, coaching, or more responsibility. </a:t>
            </a:r>
          </a:p>
          <a:p>
            <a:r>
              <a:rPr lang="en-US" dirty="0"/>
              <a:t>Add members, change leaders to suit the challenge of the moment, and remove ineffective members.</a:t>
            </a:r>
          </a:p>
        </p:txBody>
      </p:sp>
      <p:pic>
        <p:nvPicPr>
          <p:cNvPr id="4" name="Picture 3">
            <a:extLst>
              <a:ext uri="{FF2B5EF4-FFF2-40B4-BE49-F238E27FC236}">
                <a16:creationId xmlns:a16="http://schemas.microsoft.com/office/drawing/2014/main" id="{CF6F63D4-74B6-8023-6F44-1F3755358AEC}"/>
              </a:ext>
            </a:extLst>
          </p:cNvPr>
          <p:cNvPicPr>
            <a:picLocks noChangeAspect="1"/>
          </p:cNvPicPr>
          <p:nvPr/>
        </p:nvPicPr>
        <p:blipFill>
          <a:blip r:embed="rId2"/>
          <a:stretch>
            <a:fillRect/>
          </a:stretch>
        </p:blipFill>
        <p:spPr>
          <a:xfrm>
            <a:off x="7767637" y="4740831"/>
            <a:ext cx="3473384" cy="1879044"/>
          </a:xfrm>
          <a:prstGeom prst="rect">
            <a:avLst/>
          </a:prstGeom>
        </p:spPr>
      </p:pic>
      <p:sp>
        <p:nvSpPr>
          <p:cNvPr id="5" name="Date Placeholder 4">
            <a:extLst>
              <a:ext uri="{FF2B5EF4-FFF2-40B4-BE49-F238E27FC236}">
                <a16:creationId xmlns:a16="http://schemas.microsoft.com/office/drawing/2014/main" id="{5C83EE02-E013-0479-156F-3D77E346AEFE}"/>
              </a:ext>
            </a:extLst>
          </p:cNvPr>
          <p:cNvSpPr>
            <a:spLocks noGrp="1"/>
          </p:cNvSpPr>
          <p:nvPr>
            <p:ph type="dt" sz="half" idx="10"/>
          </p:nvPr>
        </p:nvSpPr>
        <p:spPr/>
        <p:txBody>
          <a:bodyPr/>
          <a:lstStyle/>
          <a:p>
            <a:fld id="{AF67E02F-7A49-4294-A076-1CE56086F530}" type="datetime1">
              <a:rPr lang="en-US" smtClean="0"/>
              <a:t>6/21/2023</a:t>
            </a:fld>
            <a:endParaRPr lang="en-US"/>
          </a:p>
        </p:txBody>
      </p:sp>
      <p:sp>
        <p:nvSpPr>
          <p:cNvPr id="6" name="Footer Placeholder 5">
            <a:extLst>
              <a:ext uri="{FF2B5EF4-FFF2-40B4-BE49-F238E27FC236}">
                <a16:creationId xmlns:a16="http://schemas.microsoft.com/office/drawing/2014/main" id="{6FA14532-9FD8-EA47-B679-57D07E8F5B87}"/>
              </a:ext>
            </a:extLst>
          </p:cNvPr>
          <p:cNvSpPr>
            <a:spLocks noGrp="1"/>
          </p:cNvSpPr>
          <p:nvPr>
            <p:ph type="ftr" sz="quarter" idx="11"/>
          </p:nvPr>
        </p:nvSpPr>
        <p:spPr/>
        <p:txBody>
          <a:bodyPr/>
          <a:lstStyle/>
          <a:p>
            <a:r>
              <a:rPr lang="en-US"/>
              <a:t>www.stabilem.com</a:t>
            </a:r>
          </a:p>
        </p:txBody>
      </p:sp>
      <p:sp>
        <p:nvSpPr>
          <p:cNvPr id="7" name="Slide Number Placeholder 6">
            <a:extLst>
              <a:ext uri="{FF2B5EF4-FFF2-40B4-BE49-F238E27FC236}">
                <a16:creationId xmlns:a16="http://schemas.microsoft.com/office/drawing/2014/main" id="{98649926-50E1-AB09-25EF-AE0CD65A4532}"/>
              </a:ext>
            </a:extLst>
          </p:cNvPr>
          <p:cNvSpPr>
            <a:spLocks noGrp="1"/>
          </p:cNvSpPr>
          <p:nvPr>
            <p:ph type="sldNum" sz="quarter" idx="12"/>
          </p:nvPr>
        </p:nvSpPr>
        <p:spPr/>
        <p:txBody>
          <a:bodyPr/>
          <a:lstStyle/>
          <a:p>
            <a:fld id="{C245AFD6-0FC8-43CB-AA60-2CCF001E41FB}" type="slidenum">
              <a:rPr lang="en-US" smtClean="0"/>
              <a:t>6</a:t>
            </a:fld>
            <a:endParaRPr lang="en-US"/>
          </a:p>
        </p:txBody>
      </p:sp>
    </p:spTree>
    <p:extLst>
      <p:ext uri="{BB962C8B-B14F-4D97-AF65-F5344CB8AC3E}">
        <p14:creationId xmlns:p14="http://schemas.microsoft.com/office/powerpoint/2010/main" val="30988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B8DB-F87A-AE8B-FA26-E8AE8219609F}"/>
              </a:ext>
            </a:extLst>
          </p:cNvPr>
          <p:cNvSpPr>
            <a:spLocks noGrp="1"/>
          </p:cNvSpPr>
          <p:nvPr>
            <p:ph type="title"/>
          </p:nvPr>
        </p:nvSpPr>
        <p:spPr/>
        <p:txBody>
          <a:bodyPr>
            <a:normAutofit/>
          </a:bodyPr>
          <a:lstStyle/>
          <a:p>
            <a:r>
              <a:rPr lang="en-US" dirty="0"/>
              <a:t>5. The Law of the Chain</a:t>
            </a:r>
          </a:p>
        </p:txBody>
      </p:sp>
      <p:sp>
        <p:nvSpPr>
          <p:cNvPr id="3" name="Content Placeholder 2">
            <a:extLst>
              <a:ext uri="{FF2B5EF4-FFF2-40B4-BE49-F238E27FC236}">
                <a16:creationId xmlns:a16="http://schemas.microsoft.com/office/drawing/2014/main" id="{2407FAC5-E475-A7FE-9A25-DE58398363F6}"/>
              </a:ext>
            </a:extLst>
          </p:cNvPr>
          <p:cNvSpPr>
            <a:spLocks noGrp="1"/>
          </p:cNvSpPr>
          <p:nvPr>
            <p:ph idx="1"/>
          </p:nvPr>
        </p:nvSpPr>
        <p:spPr/>
        <p:txBody>
          <a:bodyPr/>
          <a:lstStyle/>
          <a:p>
            <a:r>
              <a:rPr lang="en-US" dirty="0"/>
              <a:t>The strength of the team is impacted by its weakest link. </a:t>
            </a:r>
          </a:p>
          <a:p>
            <a:r>
              <a:rPr lang="en-US" dirty="0"/>
              <a:t>When a weak link remains on the team the stronger members identify the weak one, end up having to help him, come to resent him, become less effective, and ultimately question their leader’s ability.</a:t>
            </a:r>
          </a:p>
        </p:txBody>
      </p:sp>
      <p:sp>
        <p:nvSpPr>
          <p:cNvPr id="4" name="Date Placeholder 3">
            <a:extLst>
              <a:ext uri="{FF2B5EF4-FFF2-40B4-BE49-F238E27FC236}">
                <a16:creationId xmlns:a16="http://schemas.microsoft.com/office/drawing/2014/main" id="{EA6F04EC-01ED-BC82-36C4-F920156CF0F2}"/>
              </a:ext>
            </a:extLst>
          </p:cNvPr>
          <p:cNvSpPr>
            <a:spLocks noGrp="1"/>
          </p:cNvSpPr>
          <p:nvPr>
            <p:ph type="dt" sz="half" idx="10"/>
          </p:nvPr>
        </p:nvSpPr>
        <p:spPr/>
        <p:txBody>
          <a:bodyPr/>
          <a:lstStyle/>
          <a:p>
            <a:fld id="{C58F50EE-51F3-4A77-8B34-D6F20BD296D1}" type="datetime1">
              <a:rPr lang="en-US" smtClean="0"/>
              <a:t>6/21/2023</a:t>
            </a:fld>
            <a:endParaRPr lang="en-US"/>
          </a:p>
        </p:txBody>
      </p:sp>
      <p:sp>
        <p:nvSpPr>
          <p:cNvPr id="5" name="Footer Placeholder 4">
            <a:extLst>
              <a:ext uri="{FF2B5EF4-FFF2-40B4-BE49-F238E27FC236}">
                <a16:creationId xmlns:a16="http://schemas.microsoft.com/office/drawing/2014/main" id="{57D87C81-D2D9-EB1E-4EEC-DDF5C0612ECC}"/>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D4C56BBF-D915-E6EE-C96F-EF400F930BE7}"/>
              </a:ext>
            </a:extLst>
          </p:cNvPr>
          <p:cNvSpPr>
            <a:spLocks noGrp="1"/>
          </p:cNvSpPr>
          <p:nvPr>
            <p:ph type="sldNum" sz="quarter" idx="12"/>
          </p:nvPr>
        </p:nvSpPr>
        <p:spPr/>
        <p:txBody>
          <a:bodyPr/>
          <a:lstStyle/>
          <a:p>
            <a:fld id="{C245AFD6-0FC8-43CB-AA60-2CCF001E41FB}" type="slidenum">
              <a:rPr lang="en-US" smtClean="0"/>
              <a:t>7</a:t>
            </a:fld>
            <a:endParaRPr lang="en-US"/>
          </a:p>
        </p:txBody>
      </p:sp>
      <p:pic>
        <p:nvPicPr>
          <p:cNvPr id="7" name="Picture 6">
            <a:extLst>
              <a:ext uri="{FF2B5EF4-FFF2-40B4-BE49-F238E27FC236}">
                <a16:creationId xmlns:a16="http://schemas.microsoft.com/office/drawing/2014/main" id="{3E429D42-4C91-51B1-9462-4ECC8D87CDD8}"/>
              </a:ext>
            </a:extLst>
          </p:cNvPr>
          <p:cNvPicPr>
            <a:picLocks noChangeAspect="1"/>
          </p:cNvPicPr>
          <p:nvPr/>
        </p:nvPicPr>
        <p:blipFill>
          <a:blip r:embed="rId2"/>
          <a:stretch>
            <a:fillRect/>
          </a:stretch>
        </p:blipFill>
        <p:spPr>
          <a:xfrm>
            <a:off x="0" y="3830160"/>
            <a:ext cx="2857500" cy="1600200"/>
          </a:xfrm>
          <a:prstGeom prst="rect">
            <a:avLst/>
          </a:prstGeom>
        </p:spPr>
      </p:pic>
      <p:pic>
        <p:nvPicPr>
          <p:cNvPr id="8" name="Picture 7">
            <a:extLst>
              <a:ext uri="{FF2B5EF4-FFF2-40B4-BE49-F238E27FC236}">
                <a16:creationId xmlns:a16="http://schemas.microsoft.com/office/drawing/2014/main" id="{23B18E89-A1D8-272F-49E5-A704F7166CE5}"/>
              </a:ext>
            </a:extLst>
          </p:cNvPr>
          <p:cNvPicPr>
            <a:picLocks noChangeAspect="1"/>
          </p:cNvPicPr>
          <p:nvPr/>
        </p:nvPicPr>
        <p:blipFill rotWithShape="1">
          <a:blip r:embed="rId2"/>
          <a:srcRect l="5423"/>
          <a:stretch/>
        </p:blipFill>
        <p:spPr>
          <a:xfrm>
            <a:off x="2857500" y="3843417"/>
            <a:ext cx="2702560" cy="1600200"/>
          </a:xfrm>
          <a:prstGeom prst="rect">
            <a:avLst/>
          </a:prstGeom>
        </p:spPr>
      </p:pic>
      <p:pic>
        <p:nvPicPr>
          <p:cNvPr id="9" name="Picture 8">
            <a:extLst>
              <a:ext uri="{FF2B5EF4-FFF2-40B4-BE49-F238E27FC236}">
                <a16:creationId xmlns:a16="http://schemas.microsoft.com/office/drawing/2014/main" id="{236E5658-908A-6156-FB24-A9DDCE8952D8}"/>
              </a:ext>
            </a:extLst>
          </p:cNvPr>
          <p:cNvPicPr>
            <a:picLocks noChangeAspect="1"/>
          </p:cNvPicPr>
          <p:nvPr/>
        </p:nvPicPr>
        <p:blipFill rotWithShape="1">
          <a:blip r:embed="rId2"/>
          <a:srcRect l="5423"/>
          <a:stretch/>
        </p:blipFill>
        <p:spPr>
          <a:xfrm>
            <a:off x="5560060" y="3856674"/>
            <a:ext cx="2702560" cy="1600200"/>
          </a:xfrm>
          <a:prstGeom prst="rect">
            <a:avLst/>
          </a:prstGeom>
        </p:spPr>
      </p:pic>
      <p:pic>
        <p:nvPicPr>
          <p:cNvPr id="10" name="Picture 9">
            <a:extLst>
              <a:ext uri="{FF2B5EF4-FFF2-40B4-BE49-F238E27FC236}">
                <a16:creationId xmlns:a16="http://schemas.microsoft.com/office/drawing/2014/main" id="{D546AB87-22F9-6DF3-5772-50B464B55E0A}"/>
              </a:ext>
            </a:extLst>
          </p:cNvPr>
          <p:cNvPicPr>
            <a:picLocks noChangeAspect="1"/>
          </p:cNvPicPr>
          <p:nvPr/>
        </p:nvPicPr>
        <p:blipFill rotWithShape="1">
          <a:blip r:embed="rId2"/>
          <a:srcRect l="5423"/>
          <a:stretch/>
        </p:blipFill>
        <p:spPr>
          <a:xfrm>
            <a:off x="8262620" y="3869530"/>
            <a:ext cx="2702560" cy="1600200"/>
          </a:xfrm>
          <a:prstGeom prst="rect">
            <a:avLst/>
          </a:prstGeom>
        </p:spPr>
      </p:pic>
      <p:pic>
        <p:nvPicPr>
          <p:cNvPr id="11" name="Picture 10">
            <a:extLst>
              <a:ext uri="{FF2B5EF4-FFF2-40B4-BE49-F238E27FC236}">
                <a16:creationId xmlns:a16="http://schemas.microsoft.com/office/drawing/2014/main" id="{555F6C84-770D-022C-CC44-FE70B1009EBD}"/>
              </a:ext>
            </a:extLst>
          </p:cNvPr>
          <p:cNvPicPr>
            <a:picLocks noChangeAspect="1"/>
          </p:cNvPicPr>
          <p:nvPr/>
        </p:nvPicPr>
        <p:blipFill rotWithShape="1">
          <a:blip r:embed="rId2"/>
          <a:srcRect l="5423" r="51644"/>
          <a:stretch/>
        </p:blipFill>
        <p:spPr>
          <a:xfrm>
            <a:off x="10965180" y="3869530"/>
            <a:ext cx="1226820" cy="1600200"/>
          </a:xfrm>
          <a:prstGeom prst="rect">
            <a:avLst/>
          </a:prstGeom>
        </p:spPr>
      </p:pic>
      <p:sp>
        <p:nvSpPr>
          <p:cNvPr id="12" name="Explosion: 14 Points 11">
            <a:extLst>
              <a:ext uri="{FF2B5EF4-FFF2-40B4-BE49-F238E27FC236}">
                <a16:creationId xmlns:a16="http://schemas.microsoft.com/office/drawing/2014/main" id="{E0A234B3-FCF8-9FBC-C5C2-B0F80031EC71}"/>
              </a:ext>
            </a:extLst>
          </p:cNvPr>
          <p:cNvSpPr/>
          <p:nvPr/>
        </p:nvSpPr>
        <p:spPr>
          <a:xfrm>
            <a:off x="3581400" y="4114800"/>
            <a:ext cx="1305560" cy="985520"/>
          </a:xfrm>
          <a:prstGeom prst="irregularSeal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91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9A2E-CA39-BD21-949D-98638CFE3F1D}"/>
              </a:ext>
            </a:extLst>
          </p:cNvPr>
          <p:cNvSpPr>
            <a:spLocks noGrp="1"/>
          </p:cNvSpPr>
          <p:nvPr>
            <p:ph type="title"/>
          </p:nvPr>
        </p:nvSpPr>
        <p:spPr/>
        <p:txBody>
          <a:bodyPr>
            <a:normAutofit/>
          </a:bodyPr>
          <a:lstStyle/>
          <a:p>
            <a:r>
              <a:rPr lang="en-US" dirty="0"/>
              <a:t>6. The Law of the Catalyst</a:t>
            </a:r>
          </a:p>
        </p:txBody>
      </p:sp>
      <p:sp>
        <p:nvSpPr>
          <p:cNvPr id="3" name="Content Placeholder 2">
            <a:extLst>
              <a:ext uri="{FF2B5EF4-FFF2-40B4-BE49-F238E27FC236}">
                <a16:creationId xmlns:a16="http://schemas.microsoft.com/office/drawing/2014/main" id="{0BDFFE6E-D7F7-A6F7-9893-63E7BAEC1CD2}"/>
              </a:ext>
            </a:extLst>
          </p:cNvPr>
          <p:cNvSpPr>
            <a:spLocks noGrp="1"/>
          </p:cNvSpPr>
          <p:nvPr>
            <p:ph idx="1"/>
          </p:nvPr>
        </p:nvSpPr>
        <p:spPr/>
        <p:txBody>
          <a:bodyPr/>
          <a:lstStyle/>
          <a:p>
            <a:r>
              <a:rPr lang="en-US" dirty="0"/>
              <a:t>Winning teams have players who make things happen. </a:t>
            </a:r>
          </a:p>
          <a:p>
            <a:r>
              <a:rPr lang="en-US" dirty="0"/>
              <a:t>These are the catalysts, or the get-it-done-and-then-some people who are naturally intuitive, communicative, passionate, talented, creative people who take the initiative, are responsible, generous, and influential.</a:t>
            </a:r>
          </a:p>
        </p:txBody>
      </p:sp>
      <p:sp>
        <p:nvSpPr>
          <p:cNvPr id="4" name="Date Placeholder 3">
            <a:extLst>
              <a:ext uri="{FF2B5EF4-FFF2-40B4-BE49-F238E27FC236}">
                <a16:creationId xmlns:a16="http://schemas.microsoft.com/office/drawing/2014/main" id="{2EEF4367-D8CD-CF48-B6B9-C39E011CD7FD}"/>
              </a:ext>
            </a:extLst>
          </p:cNvPr>
          <p:cNvSpPr>
            <a:spLocks noGrp="1"/>
          </p:cNvSpPr>
          <p:nvPr>
            <p:ph type="dt" sz="half" idx="10"/>
          </p:nvPr>
        </p:nvSpPr>
        <p:spPr/>
        <p:txBody>
          <a:bodyPr/>
          <a:lstStyle/>
          <a:p>
            <a:fld id="{E91CE4B7-15BF-46E4-ACB8-90C9AFE7EB14}" type="datetime1">
              <a:rPr lang="en-US" smtClean="0"/>
              <a:t>6/21/2023</a:t>
            </a:fld>
            <a:endParaRPr lang="en-US"/>
          </a:p>
        </p:txBody>
      </p:sp>
      <p:sp>
        <p:nvSpPr>
          <p:cNvPr id="5" name="Footer Placeholder 4">
            <a:extLst>
              <a:ext uri="{FF2B5EF4-FFF2-40B4-BE49-F238E27FC236}">
                <a16:creationId xmlns:a16="http://schemas.microsoft.com/office/drawing/2014/main" id="{B49DC404-D325-D890-AB19-380048739E8E}"/>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693D9274-FAF7-0196-DEA3-1574FB9EB702}"/>
              </a:ext>
            </a:extLst>
          </p:cNvPr>
          <p:cNvSpPr>
            <a:spLocks noGrp="1"/>
          </p:cNvSpPr>
          <p:nvPr>
            <p:ph type="sldNum" sz="quarter" idx="12"/>
          </p:nvPr>
        </p:nvSpPr>
        <p:spPr/>
        <p:txBody>
          <a:bodyPr/>
          <a:lstStyle/>
          <a:p>
            <a:fld id="{C245AFD6-0FC8-43CB-AA60-2CCF001E41FB}" type="slidenum">
              <a:rPr lang="en-US" smtClean="0"/>
              <a:t>8</a:t>
            </a:fld>
            <a:endParaRPr lang="en-US"/>
          </a:p>
        </p:txBody>
      </p:sp>
      <p:pic>
        <p:nvPicPr>
          <p:cNvPr id="8" name="Picture 7">
            <a:extLst>
              <a:ext uri="{FF2B5EF4-FFF2-40B4-BE49-F238E27FC236}">
                <a16:creationId xmlns:a16="http://schemas.microsoft.com/office/drawing/2014/main" id="{C35EC91D-8A07-9CF4-BA50-615B199A88A8}"/>
              </a:ext>
            </a:extLst>
          </p:cNvPr>
          <p:cNvPicPr>
            <a:picLocks noChangeAspect="1"/>
          </p:cNvPicPr>
          <p:nvPr/>
        </p:nvPicPr>
        <p:blipFill rotWithShape="1">
          <a:blip r:embed="rId2"/>
          <a:srcRect t="60860"/>
          <a:stretch/>
        </p:blipFill>
        <p:spPr>
          <a:xfrm>
            <a:off x="3016250" y="2852188"/>
            <a:ext cx="6159500" cy="3504161"/>
          </a:xfrm>
          <a:prstGeom prst="rect">
            <a:avLst/>
          </a:prstGeom>
        </p:spPr>
      </p:pic>
      <p:sp>
        <p:nvSpPr>
          <p:cNvPr id="9" name="Rectangle 8">
            <a:extLst>
              <a:ext uri="{FF2B5EF4-FFF2-40B4-BE49-F238E27FC236}">
                <a16:creationId xmlns:a16="http://schemas.microsoft.com/office/drawing/2014/main" id="{48F32378-8AC4-40A2-3B30-3486387BB473}"/>
              </a:ext>
            </a:extLst>
          </p:cNvPr>
          <p:cNvSpPr/>
          <p:nvPr/>
        </p:nvSpPr>
        <p:spPr>
          <a:xfrm>
            <a:off x="4226560" y="2852188"/>
            <a:ext cx="3738880" cy="30757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30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quid-Filled Magnetic Compass for Field Studies in Earth Science and Environmental Science">
            <a:extLst>
              <a:ext uri="{FF2B5EF4-FFF2-40B4-BE49-F238E27FC236}">
                <a16:creationId xmlns:a16="http://schemas.microsoft.com/office/drawing/2014/main" id="{C75BB42F-81B6-1EC7-AA39-760F6FD46E0C}"/>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3300335" y="1013168"/>
            <a:ext cx="5310265" cy="56116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BF8472-E942-88A6-6E38-F834F89DD9BD}"/>
              </a:ext>
            </a:extLst>
          </p:cNvPr>
          <p:cNvSpPr>
            <a:spLocks noGrp="1"/>
          </p:cNvSpPr>
          <p:nvPr>
            <p:ph type="title"/>
          </p:nvPr>
        </p:nvSpPr>
        <p:spPr/>
        <p:txBody>
          <a:bodyPr>
            <a:normAutofit/>
          </a:bodyPr>
          <a:lstStyle/>
          <a:p>
            <a:r>
              <a:rPr lang="en-US" dirty="0"/>
              <a:t>7. The Law of the Compass</a:t>
            </a:r>
          </a:p>
        </p:txBody>
      </p:sp>
      <p:sp>
        <p:nvSpPr>
          <p:cNvPr id="3" name="Content Placeholder 2">
            <a:extLst>
              <a:ext uri="{FF2B5EF4-FFF2-40B4-BE49-F238E27FC236}">
                <a16:creationId xmlns:a16="http://schemas.microsoft.com/office/drawing/2014/main" id="{5A4438F8-2A62-1847-FA0C-89D1DC5CDCD6}"/>
              </a:ext>
            </a:extLst>
          </p:cNvPr>
          <p:cNvSpPr>
            <a:spLocks noGrp="1"/>
          </p:cNvSpPr>
          <p:nvPr>
            <p:ph idx="1"/>
          </p:nvPr>
        </p:nvSpPr>
        <p:spPr/>
        <p:txBody>
          <a:bodyPr>
            <a:normAutofit/>
          </a:bodyPr>
          <a:lstStyle/>
          <a:p>
            <a:r>
              <a:rPr lang="en-US" dirty="0"/>
              <a:t>A team that embraces a vision becomes focused, energized, and confident. It knows where it’s headed and why it’s going there. </a:t>
            </a:r>
          </a:p>
          <a:p>
            <a:r>
              <a:rPr lang="en-US" dirty="0"/>
              <a:t>A team should examine its Moral, Intuitive, Historical, Directional, Strategic, and Visionary Compasses. </a:t>
            </a:r>
          </a:p>
          <a:p>
            <a:pPr lvl="1"/>
            <a:r>
              <a:rPr lang="en-US" dirty="0"/>
              <a:t>Does the business practice with integrity? </a:t>
            </a:r>
          </a:p>
          <a:p>
            <a:pPr lvl="1"/>
            <a:r>
              <a:rPr lang="en-US" dirty="0"/>
              <a:t>Do members stay? </a:t>
            </a:r>
          </a:p>
          <a:p>
            <a:pPr lvl="1"/>
            <a:r>
              <a:rPr lang="en-US" dirty="0"/>
              <a:t>Does the team make positive use of anything contributed by previous teams in the organization? </a:t>
            </a:r>
          </a:p>
          <a:p>
            <a:pPr lvl="1"/>
            <a:r>
              <a:rPr lang="en-US" dirty="0"/>
              <a:t>Does the strategy serve the vision? </a:t>
            </a:r>
          </a:p>
          <a:p>
            <a:pPr lvl="1"/>
            <a:r>
              <a:rPr lang="en-US" dirty="0"/>
              <a:t>Is there a long-range vision to keep the team from being frustrated by short-range failures?</a:t>
            </a:r>
          </a:p>
        </p:txBody>
      </p:sp>
      <p:sp>
        <p:nvSpPr>
          <p:cNvPr id="4" name="Date Placeholder 3">
            <a:extLst>
              <a:ext uri="{FF2B5EF4-FFF2-40B4-BE49-F238E27FC236}">
                <a16:creationId xmlns:a16="http://schemas.microsoft.com/office/drawing/2014/main" id="{2AA32796-2B10-6971-B08A-FF3C23637A98}"/>
              </a:ext>
            </a:extLst>
          </p:cNvPr>
          <p:cNvSpPr>
            <a:spLocks noGrp="1"/>
          </p:cNvSpPr>
          <p:nvPr>
            <p:ph type="dt" sz="half" idx="10"/>
          </p:nvPr>
        </p:nvSpPr>
        <p:spPr/>
        <p:txBody>
          <a:bodyPr/>
          <a:lstStyle/>
          <a:p>
            <a:fld id="{47ED859F-11C4-4ED0-AE34-003EF133A5B4}" type="datetime1">
              <a:rPr lang="en-US" smtClean="0"/>
              <a:t>6/21/2023</a:t>
            </a:fld>
            <a:endParaRPr lang="en-US"/>
          </a:p>
        </p:txBody>
      </p:sp>
      <p:sp>
        <p:nvSpPr>
          <p:cNvPr id="5" name="Footer Placeholder 4">
            <a:extLst>
              <a:ext uri="{FF2B5EF4-FFF2-40B4-BE49-F238E27FC236}">
                <a16:creationId xmlns:a16="http://schemas.microsoft.com/office/drawing/2014/main" id="{FCD80161-2B3A-54AA-E1FF-6D15DA76D8E7}"/>
              </a:ext>
            </a:extLst>
          </p:cNvPr>
          <p:cNvSpPr>
            <a:spLocks noGrp="1"/>
          </p:cNvSpPr>
          <p:nvPr>
            <p:ph type="ftr" sz="quarter" idx="11"/>
          </p:nvPr>
        </p:nvSpPr>
        <p:spPr/>
        <p:txBody>
          <a:bodyPr/>
          <a:lstStyle/>
          <a:p>
            <a:r>
              <a:rPr lang="en-US"/>
              <a:t>www.stabilem.com</a:t>
            </a:r>
          </a:p>
        </p:txBody>
      </p:sp>
      <p:sp>
        <p:nvSpPr>
          <p:cNvPr id="6" name="Slide Number Placeholder 5">
            <a:extLst>
              <a:ext uri="{FF2B5EF4-FFF2-40B4-BE49-F238E27FC236}">
                <a16:creationId xmlns:a16="http://schemas.microsoft.com/office/drawing/2014/main" id="{F14E6502-96D1-532A-DB42-FD51680D6DD0}"/>
              </a:ext>
            </a:extLst>
          </p:cNvPr>
          <p:cNvSpPr>
            <a:spLocks noGrp="1"/>
          </p:cNvSpPr>
          <p:nvPr>
            <p:ph type="sldNum" sz="quarter" idx="12"/>
          </p:nvPr>
        </p:nvSpPr>
        <p:spPr/>
        <p:txBody>
          <a:bodyPr/>
          <a:lstStyle/>
          <a:p>
            <a:fld id="{C245AFD6-0FC8-43CB-AA60-2CCF001E41FB}" type="slidenum">
              <a:rPr lang="en-US" smtClean="0"/>
              <a:t>9</a:t>
            </a:fld>
            <a:endParaRPr lang="en-US"/>
          </a:p>
        </p:txBody>
      </p:sp>
    </p:spTree>
    <p:extLst>
      <p:ext uri="{BB962C8B-B14F-4D97-AF65-F5344CB8AC3E}">
        <p14:creationId xmlns:p14="http://schemas.microsoft.com/office/powerpoint/2010/main" val="4163767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pptx" id="{AA113651-7DB2-4F3D-ACE2-9199C058F1FD}" vid="{7332D07B-F79C-42D8-B237-1859F43142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F4028F1B2D5040A59CD2058D363EEF" ma:contentTypeVersion="8" ma:contentTypeDescription="Create a new document." ma:contentTypeScope="" ma:versionID="be4804c1001ffb802e1e585cf2096768">
  <xsd:schema xmlns:xsd="http://www.w3.org/2001/XMLSchema" xmlns:xs="http://www.w3.org/2001/XMLSchema" xmlns:p="http://schemas.microsoft.com/office/2006/metadata/properties" xmlns:ns2="d284e87a-7a00-4142-b849-4a70c1e4904d" xmlns:ns3="6515ea30-3a0f-4224-8894-2692c5c20541" targetNamespace="http://schemas.microsoft.com/office/2006/metadata/properties" ma:root="true" ma:fieldsID="72f8f8444a1bbe9dac34ef9f0e43fa98" ns2:_="" ns3:_="">
    <xsd:import namespace="d284e87a-7a00-4142-b849-4a70c1e4904d"/>
    <xsd:import namespace="6515ea30-3a0f-4224-8894-2692c5c2054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84e87a-7a00-4142-b849-4a70c1e490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f733e7-1e05-49a4-b23b-a524f858167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15ea30-3a0f-4224-8894-2692c5c2054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2d1d104-a847-432c-b6f9-06e0989ee71e}" ma:internalName="TaxCatchAll" ma:showField="CatchAllData" ma:web="6515ea30-3a0f-4224-8894-2692c5c205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515ea30-3a0f-4224-8894-2692c5c20541" xsi:nil="true"/>
    <lcf76f155ced4ddcb4097134ff3c332f xmlns="d284e87a-7a00-4142-b849-4a70c1e4904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EDEB7D-B22A-4F48-918D-498E02F0C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84e87a-7a00-4142-b849-4a70c1e4904d"/>
    <ds:schemaRef ds:uri="6515ea30-3a0f-4224-8894-2692c5c20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F8F344-9437-4E25-AE60-9C0E61009D09}">
  <ds:schemaRefs>
    <ds:schemaRef ds:uri="http://schemas.microsoft.com/office/2006/metadata/properties"/>
    <ds:schemaRef ds:uri="http://schemas.microsoft.com/office/infopath/2007/PartnerControls"/>
    <ds:schemaRef ds:uri="6515ea30-3a0f-4224-8894-2692c5c20541"/>
    <ds:schemaRef ds:uri="d284e87a-7a00-4142-b849-4a70c1e4904d"/>
  </ds:schemaRefs>
</ds:datastoreItem>
</file>

<file path=customXml/itemProps3.xml><?xml version="1.0" encoding="utf-8"?>
<ds:datastoreItem xmlns:ds="http://schemas.openxmlformats.org/officeDocument/2006/customXml" ds:itemID="{0248FAF4-0CFC-47C2-B2C4-E58A2ECBB4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Template>
  <TotalTime>8265</TotalTime>
  <Words>1359</Words>
  <Application>Microsoft Office PowerPoint</Application>
  <PresentationFormat>Widescreen</PresentationFormat>
  <Paragraphs>151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Axia Stencil Black</vt:lpstr>
      <vt:lpstr>Calibri</vt:lpstr>
      <vt:lpstr>Calibri Light</vt:lpstr>
      <vt:lpstr>Office Theme</vt:lpstr>
      <vt:lpstr>17 Irrefutable Laws of Teamwork</vt:lpstr>
      <vt:lpstr>Introduction</vt:lpstr>
      <vt:lpstr>1. The Law of Significance</vt:lpstr>
      <vt:lpstr>2.The Law of the Big Picture</vt:lpstr>
      <vt:lpstr>3. The Law of the Niche</vt:lpstr>
      <vt:lpstr>4. The Law of Mount Everest</vt:lpstr>
      <vt:lpstr>5. The Law of the Chain</vt:lpstr>
      <vt:lpstr>6. The Law of the Catalyst</vt:lpstr>
      <vt:lpstr>7. The Law of the Compass</vt:lpstr>
      <vt:lpstr>8. The Law of The Bad Apple</vt:lpstr>
      <vt:lpstr>9. The Law of Countability</vt:lpstr>
      <vt:lpstr>10. The Law of the Price Tag</vt:lpstr>
      <vt:lpstr>11. The Law of the Scoreboard</vt:lpstr>
      <vt:lpstr>12. The Law of the Bench</vt:lpstr>
      <vt:lpstr>13. The Law of Identity</vt:lpstr>
      <vt:lpstr>14. The Law of Communication</vt:lpstr>
      <vt:lpstr>15. The Law of the Edge</vt:lpstr>
      <vt:lpstr>16. The Law of High Morale</vt:lpstr>
      <vt:lpstr>17. The Law of Dividends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Harold Chapman</dc:creator>
  <cp:lastModifiedBy>Harold Chapman</cp:lastModifiedBy>
  <cp:revision>1</cp:revision>
  <dcterms:created xsi:type="dcterms:W3CDTF">2023-05-05T14:31:01Z</dcterms:created>
  <dcterms:modified xsi:type="dcterms:W3CDTF">2023-06-21T15:35:20Z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0x010100D5F4028F1B2D5040A59CD2058D363EEF</vt:lpwstr>
  </property>
</Properties>
</file>